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av" ContentType="audio/x-wav"/>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5"/>
  </p:notesMasterIdLst>
  <p:handoutMasterIdLst>
    <p:handoutMasterId r:id="rId26"/>
  </p:handoutMasterIdLst>
  <p:sldIdLst>
    <p:sldId id="256" r:id="rId5"/>
    <p:sldId id="359" r:id="rId6"/>
    <p:sldId id="390" r:id="rId7"/>
    <p:sldId id="372" r:id="rId8"/>
    <p:sldId id="373" r:id="rId9"/>
    <p:sldId id="374" r:id="rId10"/>
    <p:sldId id="383" r:id="rId11"/>
    <p:sldId id="384" r:id="rId12"/>
    <p:sldId id="385" r:id="rId13"/>
    <p:sldId id="381" r:id="rId14"/>
    <p:sldId id="382" r:id="rId15"/>
    <p:sldId id="386" r:id="rId16"/>
    <p:sldId id="387" r:id="rId17"/>
    <p:sldId id="389" r:id="rId18"/>
    <p:sldId id="388" r:id="rId19"/>
    <p:sldId id="378" r:id="rId20"/>
    <p:sldId id="377" r:id="rId21"/>
    <p:sldId id="392" r:id="rId22"/>
    <p:sldId id="379" r:id="rId23"/>
    <p:sldId id="39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CB9E"/>
    <a:srgbClr val="12D4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Estilo temático 1 - Énfasis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D113A9D2-9D6B-4929-AA2D-F23B5EE8CBE7}" styleName="Estilo temático 2 - Énfasis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27102A9-8310-4765-A935-A1911B00CA55}" styleName="Estilo claro 1 - Acento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Estilo claro 3 - Énfasis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83" autoAdjust="0"/>
    <p:restoredTop sz="73073" autoAdjust="0"/>
  </p:normalViewPr>
  <p:slideViewPr>
    <p:cSldViewPr snapToGrid="0" showGuides="1">
      <p:cViewPr varScale="1">
        <p:scale>
          <a:sx n="48" d="100"/>
          <a:sy n="48" d="100"/>
        </p:scale>
        <p:origin x="1290" y="6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117" d="100"/>
          <a:sy n="117" d="100"/>
        </p:scale>
        <p:origin x="-3704"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91051AF-8564-9E46-A723-6ADDAEB5B0CC}" type="datetime1">
              <a:t>9/10/2021</a:t>
            </a:fld>
            <a:endParaRPr lang="es-ES"/>
          </a:p>
        </p:txBody>
      </p:sp>
      <p:sp>
        <p:nvSpPr>
          <p:cNvPr id="4" name="Marcador de pie de pá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C4FFAB8-DED9-2543-A6AD-42EE7B821849}" type="slidenum">
              <a:t>‹#›</a:t>
            </a:fld>
            <a:endParaRPr lang="es-ES"/>
          </a:p>
        </p:txBody>
      </p:sp>
    </p:spTree>
    <p:extLst>
      <p:ext uri="{BB962C8B-B14F-4D97-AF65-F5344CB8AC3E}">
        <p14:creationId xmlns:p14="http://schemas.microsoft.com/office/powerpoint/2010/main" val="1861707427"/>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F7B17F-52CC-154D-959B-30024AD4E05C}" type="datetime1">
              <a:t>9/10/2021</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944EB3-E743-414B-A21A-64E051E5FA09}" type="slidenum">
              <a:rPr lang="en-GB" smtClean="0"/>
              <a:t>‹#›</a:t>
            </a:fld>
            <a:endParaRPr lang="en-GB" dirty="0"/>
          </a:p>
        </p:txBody>
      </p:sp>
    </p:spTree>
    <p:extLst>
      <p:ext uri="{BB962C8B-B14F-4D97-AF65-F5344CB8AC3E}">
        <p14:creationId xmlns:p14="http://schemas.microsoft.com/office/powerpoint/2010/main" val="1844677530"/>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fecha 3"/>
          <p:cNvSpPr>
            <a:spLocks noGrp="1"/>
          </p:cNvSpPr>
          <p:nvPr>
            <p:ph type="dt" idx="1"/>
          </p:nvPr>
        </p:nvSpPr>
        <p:spPr/>
        <p:txBody>
          <a:bodyPr/>
          <a:lstStyle/>
          <a:p>
            <a:fld id="{FCF7B17F-52CC-154D-959B-30024AD4E05C}" type="datetime1">
              <a:rPr lang="es-ES" smtClean="0"/>
              <a:t>10/09/2021</a:t>
            </a:fld>
            <a:endParaRPr lang="es-ES" dirty="0"/>
          </a:p>
        </p:txBody>
      </p:sp>
      <p:sp>
        <p:nvSpPr>
          <p:cNvPr id="5" name="Marcador de número de diapositiva 4"/>
          <p:cNvSpPr>
            <a:spLocks noGrp="1"/>
          </p:cNvSpPr>
          <p:nvPr>
            <p:ph type="sldNum" sz="quarter" idx="5"/>
          </p:nvPr>
        </p:nvSpPr>
        <p:spPr/>
        <p:txBody>
          <a:bodyPr/>
          <a:lstStyle/>
          <a:p>
            <a:fld id="{02944EB3-E743-414B-A21A-64E051E5FA09}" type="slidenum">
              <a:rPr lang="en-GB" smtClean="0"/>
              <a:t>1</a:t>
            </a:fld>
            <a:endParaRPr lang="en-GB" dirty="0"/>
          </a:p>
        </p:txBody>
      </p:sp>
    </p:spTree>
    <p:extLst>
      <p:ext uri="{BB962C8B-B14F-4D97-AF65-F5344CB8AC3E}">
        <p14:creationId xmlns:p14="http://schemas.microsoft.com/office/powerpoint/2010/main" val="5510852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GB" b="1" dirty="0"/>
          </a:p>
        </p:txBody>
      </p:sp>
      <p:sp>
        <p:nvSpPr>
          <p:cNvPr id="4" name="Date Placeholder 3"/>
          <p:cNvSpPr>
            <a:spLocks noGrp="1"/>
          </p:cNvSpPr>
          <p:nvPr>
            <p:ph type="dt" idx="10"/>
          </p:nvPr>
        </p:nvSpPr>
        <p:spPr/>
        <p:txBody>
          <a:bodyPr/>
          <a:lstStyle/>
          <a:p>
            <a:fld id="{FCF7B17F-52CC-154D-959B-30024AD4E05C}" type="datetime1">
              <a:rPr lang="en-US" smtClean="0"/>
              <a:t>9/10/2021</a:t>
            </a:fld>
            <a:endParaRPr lang="en-GB" dirty="0"/>
          </a:p>
        </p:txBody>
      </p:sp>
      <p:sp>
        <p:nvSpPr>
          <p:cNvPr id="5" name="Slide Number Placeholder 4"/>
          <p:cNvSpPr>
            <a:spLocks noGrp="1"/>
          </p:cNvSpPr>
          <p:nvPr>
            <p:ph type="sldNum" sz="quarter" idx="11"/>
          </p:nvPr>
        </p:nvSpPr>
        <p:spPr/>
        <p:txBody>
          <a:bodyPr/>
          <a:lstStyle/>
          <a:p>
            <a:fld id="{02944EB3-E743-414B-A21A-64E051E5FA09}" type="slidenum">
              <a:rPr lang="en-GB" smtClean="0"/>
              <a:t>10</a:t>
            </a:fld>
            <a:endParaRPr lang="en-GB" dirty="0"/>
          </a:p>
        </p:txBody>
      </p:sp>
    </p:spTree>
    <p:extLst>
      <p:ext uri="{BB962C8B-B14F-4D97-AF65-F5344CB8AC3E}">
        <p14:creationId xmlns:p14="http://schemas.microsoft.com/office/powerpoint/2010/main" val="2922271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2800" b="0" dirty="0">
                <a:effectLst/>
              </a:rPr>
              <a:t/>
            </a:r>
            <a:br>
              <a:rPr lang="es-ES" sz="2800" b="0" dirty="0">
                <a:effectLst/>
              </a:rPr>
            </a:br>
            <a:endParaRPr lang="en-US" sz="1800" b="1" strike="noStrike" kern="0" dirty="0">
              <a:solidFill>
                <a:srgbClr val="000000"/>
              </a:solidFill>
              <a:ea typeface="ＭＳ Ｐゴシック" panose="020B0600070205080204" pitchFamily="34" charset="-128"/>
            </a:endParaRPr>
          </a:p>
          <a:p>
            <a:endParaRPr lang="en-GB" dirty="0"/>
          </a:p>
        </p:txBody>
      </p:sp>
      <p:sp>
        <p:nvSpPr>
          <p:cNvPr id="4" name="Date Placeholder 3"/>
          <p:cNvSpPr>
            <a:spLocks noGrp="1"/>
          </p:cNvSpPr>
          <p:nvPr>
            <p:ph type="dt" idx="10"/>
          </p:nvPr>
        </p:nvSpPr>
        <p:spPr/>
        <p:txBody>
          <a:bodyPr/>
          <a:lstStyle/>
          <a:p>
            <a:fld id="{FCF7B17F-52CC-154D-959B-30024AD4E05C}" type="datetime1">
              <a:rPr lang="en-US" smtClean="0"/>
              <a:t>9/10/2021</a:t>
            </a:fld>
            <a:endParaRPr lang="en-GB" dirty="0"/>
          </a:p>
        </p:txBody>
      </p:sp>
      <p:sp>
        <p:nvSpPr>
          <p:cNvPr id="5" name="Slide Number Placeholder 4"/>
          <p:cNvSpPr>
            <a:spLocks noGrp="1"/>
          </p:cNvSpPr>
          <p:nvPr>
            <p:ph type="sldNum" sz="quarter" idx="11"/>
          </p:nvPr>
        </p:nvSpPr>
        <p:spPr/>
        <p:txBody>
          <a:bodyPr/>
          <a:lstStyle/>
          <a:p>
            <a:fld id="{02944EB3-E743-414B-A21A-64E051E5FA09}" type="slidenum">
              <a:rPr lang="en-GB" smtClean="0"/>
              <a:t>11</a:t>
            </a:fld>
            <a:endParaRPr lang="en-GB" dirty="0"/>
          </a:p>
        </p:txBody>
      </p:sp>
    </p:spTree>
    <p:extLst>
      <p:ext uri="{BB962C8B-B14F-4D97-AF65-F5344CB8AC3E}">
        <p14:creationId xmlns:p14="http://schemas.microsoft.com/office/powerpoint/2010/main" val="3759071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b="0" i="0" u="none" strike="noStrike" baseline="0" dirty="0">
              <a:solidFill>
                <a:srgbClr val="000000"/>
              </a:solidFill>
              <a:latin typeface="Times New Roman" panose="02020603050405020304" pitchFamily="18" charset="0"/>
            </a:endParaRPr>
          </a:p>
          <a:p>
            <a:endParaRPr lang="en-US" sz="1800" b="0" i="0" u="none" strike="noStrike" baseline="0" dirty="0">
              <a:solidFill>
                <a:srgbClr val="000000"/>
              </a:solidFill>
              <a:latin typeface="Times New Roman" panose="02020603050405020304" pitchFamily="18" charset="0"/>
            </a:endParaRPr>
          </a:p>
        </p:txBody>
      </p:sp>
      <p:sp>
        <p:nvSpPr>
          <p:cNvPr id="4" name="Date Placeholder 3"/>
          <p:cNvSpPr>
            <a:spLocks noGrp="1"/>
          </p:cNvSpPr>
          <p:nvPr>
            <p:ph type="dt" idx="10"/>
          </p:nvPr>
        </p:nvSpPr>
        <p:spPr/>
        <p:txBody>
          <a:bodyPr/>
          <a:lstStyle/>
          <a:p>
            <a:fld id="{FCF7B17F-52CC-154D-959B-30024AD4E05C}" type="datetime1">
              <a:rPr lang="en-US" smtClean="0"/>
              <a:t>9/10/2021</a:t>
            </a:fld>
            <a:endParaRPr lang="en-GB" dirty="0"/>
          </a:p>
        </p:txBody>
      </p:sp>
      <p:sp>
        <p:nvSpPr>
          <p:cNvPr id="5" name="Slide Number Placeholder 4"/>
          <p:cNvSpPr>
            <a:spLocks noGrp="1"/>
          </p:cNvSpPr>
          <p:nvPr>
            <p:ph type="sldNum" sz="quarter" idx="11"/>
          </p:nvPr>
        </p:nvSpPr>
        <p:spPr/>
        <p:txBody>
          <a:bodyPr/>
          <a:lstStyle/>
          <a:p>
            <a:fld id="{02944EB3-E743-414B-A21A-64E051E5FA09}" type="slidenum">
              <a:rPr lang="en-GB" smtClean="0"/>
              <a:t>12</a:t>
            </a:fld>
            <a:endParaRPr lang="en-GB" dirty="0"/>
          </a:p>
        </p:txBody>
      </p:sp>
    </p:spTree>
    <p:extLst>
      <p:ext uri="{BB962C8B-B14F-4D97-AF65-F5344CB8AC3E}">
        <p14:creationId xmlns:p14="http://schemas.microsoft.com/office/powerpoint/2010/main" val="2453730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b="1" i="0" u="none" strike="noStrike" baseline="0" dirty="0">
              <a:solidFill>
                <a:srgbClr val="000000"/>
              </a:solidFill>
              <a:latin typeface="Times New Roman" panose="02020603050405020304" pitchFamily="18" charset="0"/>
            </a:endParaRPr>
          </a:p>
        </p:txBody>
      </p:sp>
      <p:sp>
        <p:nvSpPr>
          <p:cNvPr id="4" name="Date Placeholder 3"/>
          <p:cNvSpPr>
            <a:spLocks noGrp="1"/>
          </p:cNvSpPr>
          <p:nvPr>
            <p:ph type="dt" idx="10"/>
          </p:nvPr>
        </p:nvSpPr>
        <p:spPr/>
        <p:txBody>
          <a:bodyPr/>
          <a:lstStyle/>
          <a:p>
            <a:fld id="{FCF7B17F-52CC-154D-959B-30024AD4E05C}" type="datetime1">
              <a:rPr lang="en-US" smtClean="0"/>
              <a:t>9/10/2021</a:t>
            </a:fld>
            <a:endParaRPr lang="en-GB" dirty="0"/>
          </a:p>
        </p:txBody>
      </p:sp>
      <p:sp>
        <p:nvSpPr>
          <p:cNvPr id="5" name="Slide Number Placeholder 4"/>
          <p:cNvSpPr>
            <a:spLocks noGrp="1"/>
          </p:cNvSpPr>
          <p:nvPr>
            <p:ph type="sldNum" sz="quarter" idx="11"/>
          </p:nvPr>
        </p:nvSpPr>
        <p:spPr/>
        <p:txBody>
          <a:bodyPr/>
          <a:lstStyle/>
          <a:p>
            <a:fld id="{02944EB3-E743-414B-A21A-64E051E5FA09}" type="slidenum">
              <a:rPr lang="en-GB" smtClean="0"/>
              <a:t>13</a:t>
            </a:fld>
            <a:endParaRPr lang="en-GB" dirty="0"/>
          </a:p>
        </p:txBody>
      </p:sp>
    </p:spTree>
    <p:extLst>
      <p:ext uri="{BB962C8B-B14F-4D97-AF65-F5344CB8AC3E}">
        <p14:creationId xmlns:p14="http://schemas.microsoft.com/office/powerpoint/2010/main" val="30739211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b="1" i="0" u="none" strike="noStrike" baseline="0" dirty="0">
              <a:solidFill>
                <a:srgbClr val="000000"/>
              </a:solidFill>
              <a:latin typeface="Times New Roman" panose="02020603050405020304" pitchFamily="18" charset="0"/>
            </a:endParaRPr>
          </a:p>
        </p:txBody>
      </p:sp>
      <p:sp>
        <p:nvSpPr>
          <p:cNvPr id="4" name="Date Placeholder 3"/>
          <p:cNvSpPr>
            <a:spLocks noGrp="1"/>
          </p:cNvSpPr>
          <p:nvPr>
            <p:ph type="dt" idx="10"/>
          </p:nvPr>
        </p:nvSpPr>
        <p:spPr/>
        <p:txBody>
          <a:bodyPr/>
          <a:lstStyle/>
          <a:p>
            <a:fld id="{FCF7B17F-52CC-154D-959B-30024AD4E05C}" type="datetime1">
              <a:rPr lang="en-US" smtClean="0"/>
              <a:t>9/10/2021</a:t>
            </a:fld>
            <a:endParaRPr lang="en-GB" dirty="0"/>
          </a:p>
        </p:txBody>
      </p:sp>
      <p:sp>
        <p:nvSpPr>
          <p:cNvPr id="5" name="Slide Number Placeholder 4"/>
          <p:cNvSpPr>
            <a:spLocks noGrp="1"/>
          </p:cNvSpPr>
          <p:nvPr>
            <p:ph type="sldNum" sz="quarter" idx="11"/>
          </p:nvPr>
        </p:nvSpPr>
        <p:spPr/>
        <p:txBody>
          <a:bodyPr/>
          <a:lstStyle/>
          <a:p>
            <a:fld id="{02944EB3-E743-414B-A21A-64E051E5FA09}" type="slidenum">
              <a:rPr lang="en-GB" smtClean="0"/>
              <a:t>14</a:t>
            </a:fld>
            <a:endParaRPr lang="en-GB" dirty="0"/>
          </a:p>
        </p:txBody>
      </p:sp>
    </p:spTree>
    <p:extLst>
      <p:ext uri="{BB962C8B-B14F-4D97-AF65-F5344CB8AC3E}">
        <p14:creationId xmlns:p14="http://schemas.microsoft.com/office/powerpoint/2010/main" val="2683645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u="sng" dirty="0">
              <a:effectLst/>
              <a:latin typeface="Times New Roman" panose="02020603050405020304" pitchFamily="18" charset="0"/>
              <a:ea typeface="Times New Roman" panose="02020603050405020304" pitchFamily="18" charset="0"/>
              <a:cs typeface="Arial" panose="020B0604020202020204" pitchFamily="34" charset="0"/>
            </a:endParaRPr>
          </a:p>
          <a:p>
            <a:endParaRPr lang="en-US" sz="1800" b="0" i="0" u="none" strike="noStrike" baseline="0" dirty="0">
              <a:solidFill>
                <a:srgbClr val="000000"/>
              </a:solidFill>
              <a:latin typeface="Times New Roman" panose="02020603050405020304" pitchFamily="18" charset="0"/>
            </a:endParaRPr>
          </a:p>
        </p:txBody>
      </p:sp>
      <p:sp>
        <p:nvSpPr>
          <p:cNvPr id="4" name="Date Placeholder 3"/>
          <p:cNvSpPr>
            <a:spLocks noGrp="1"/>
          </p:cNvSpPr>
          <p:nvPr>
            <p:ph type="dt" idx="10"/>
          </p:nvPr>
        </p:nvSpPr>
        <p:spPr/>
        <p:txBody>
          <a:bodyPr/>
          <a:lstStyle/>
          <a:p>
            <a:fld id="{FCF7B17F-52CC-154D-959B-30024AD4E05C}" type="datetime1">
              <a:rPr lang="en-US" smtClean="0"/>
              <a:t>9/10/2021</a:t>
            </a:fld>
            <a:endParaRPr lang="en-GB" dirty="0"/>
          </a:p>
        </p:txBody>
      </p:sp>
      <p:sp>
        <p:nvSpPr>
          <p:cNvPr id="5" name="Slide Number Placeholder 4"/>
          <p:cNvSpPr>
            <a:spLocks noGrp="1"/>
          </p:cNvSpPr>
          <p:nvPr>
            <p:ph type="sldNum" sz="quarter" idx="11"/>
          </p:nvPr>
        </p:nvSpPr>
        <p:spPr/>
        <p:txBody>
          <a:bodyPr/>
          <a:lstStyle/>
          <a:p>
            <a:fld id="{02944EB3-E743-414B-A21A-64E051E5FA09}" type="slidenum">
              <a:rPr lang="en-GB" smtClean="0"/>
              <a:t>15</a:t>
            </a:fld>
            <a:endParaRPr lang="en-GB" dirty="0"/>
          </a:p>
        </p:txBody>
      </p:sp>
    </p:spTree>
    <p:extLst>
      <p:ext uri="{BB962C8B-B14F-4D97-AF65-F5344CB8AC3E}">
        <p14:creationId xmlns:p14="http://schemas.microsoft.com/office/powerpoint/2010/main" val="1195306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endParaRPr lang="en-GB" dirty="0"/>
          </a:p>
        </p:txBody>
      </p:sp>
      <p:sp>
        <p:nvSpPr>
          <p:cNvPr id="4" name="Date Placeholder 3"/>
          <p:cNvSpPr>
            <a:spLocks noGrp="1"/>
          </p:cNvSpPr>
          <p:nvPr>
            <p:ph type="dt" idx="10"/>
          </p:nvPr>
        </p:nvSpPr>
        <p:spPr/>
        <p:txBody>
          <a:bodyPr/>
          <a:lstStyle/>
          <a:p>
            <a:fld id="{FCF7B17F-52CC-154D-959B-30024AD4E05C}" type="datetime1">
              <a:rPr lang="en-US" smtClean="0"/>
              <a:t>9/10/2021</a:t>
            </a:fld>
            <a:endParaRPr lang="en-GB" dirty="0"/>
          </a:p>
        </p:txBody>
      </p:sp>
      <p:sp>
        <p:nvSpPr>
          <p:cNvPr id="5" name="Slide Number Placeholder 4"/>
          <p:cNvSpPr>
            <a:spLocks noGrp="1"/>
          </p:cNvSpPr>
          <p:nvPr>
            <p:ph type="sldNum" sz="quarter" idx="11"/>
          </p:nvPr>
        </p:nvSpPr>
        <p:spPr/>
        <p:txBody>
          <a:bodyPr/>
          <a:lstStyle/>
          <a:p>
            <a:fld id="{02944EB3-E743-414B-A21A-64E051E5FA09}" type="slidenum">
              <a:rPr lang="en-GB" smtClean="0"/>
              <a:t>16</a:t>
            </a:fld>
            <a:endParaRPr lang="en-GB" dirty="0"/>
          </a:p>
        </p:txBody>
      </p:sp>
    </p:spTree>
    <p:extLst>
      <p:ext uri="{BB962C8B-B14F-4D97-AF65-F5344CB8AC3E}">
        <p14:creationId xmlns:p14="http://schemas.microsoft.com/office/powerpoint/2010/main" val="37659510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GB" dirty="0"/>
          </a:p>
        </p:txBody>
      </p:sp>
      <p:sp>
        <p:nvSpPr>
          <p:cNvPr id="4" name="Date Placeholder 3"/>
          <p:cNvSpPr>
            <a:spLocks noGrp="1"/>
          </p:cNvSpPr>
          <p:nvPr>
            <p:ph type="dt" idx="10"/>
          </p:nvPr>
        </p:nvSpPr>
        <p:spPr/>
        <p:txBody>
          <a:bodyPr/>
          <a:lstStyle/>
          <a:p>
            <a:fld id="{FCF7B17F-52CC-154D-959B-30024AD4E05C}" type="datetime1">
              <a:rPr lang="en-US" smtClean="0"/>
              <a:t>9/10/2021</a:t>
            </a:fld>
            <a:endParaRPr lang="en-GB" dirty="0"/>
          </a:p>
        </p:txBody>
      </p:sp>
      <p:sp>
        <p:nvSpPr>
          <p:cNvPr id="5" name="Slide Number Placeholder 4"/>
          <p:cNvSpPr>
            <a:spLocks noGrp="1"/>
          </p:cNvSpPr>
          <p:nvPr>
            <p:ph type="sldNum" sz="quarter" idx="11"/>
          </p:nvPr>
        </p:nvSpPr>
        <p:spPr/>
        <p:txBody>
          <a:bodyPr/>
          <a:lstStyle/>
          <a:p>
            <a:fld id="{02944EB3-E743-414B-A21A-64E051E5FA09}" type="slidenum">
              <a:rPr lang="en-GB" smtClean="0"/>
              <a:t>17</a:t>
            </a:fld>
            <a:endParaRPr lang="en-GB" dirty="0"/>
          </a:p>
        </p:txBody>
      </p:sp>
    </p:spTree>
    <p:extLst>
      <p:ext uri="{BB962C8B-B14F-4D97-AF65-F5344CB8AC3E}">
        <p14:creationId xmlns:p14="http://schemas.microsoft.com/office/powerpoint/2010/main" val="35176586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GB" dirty="0"/>
          </a:p>
        </p:txBody>
      </p:sp>
      <p:sp>
        <p:nvSpPr>
          <p:cNvPr id="4" name="Date Placeholder 3"/>
          <p:cNvSpPr>
            <a:spLocks noGrp="1"/>
          </p:cNvSpPr>
          <p:nvPr>
            <p:ph type="dt" idx="10"/>
          </p:nvPr>
        </p:nvSpPr>
        <p:spPr/>
        <p:txBody>
          <a:bodyPr/>
          <a:lstStyle/>
          <a:p>
            <a:fld id="{FCF7B17F-52CC-154D-959B-30024AD4E05C}" type="datetime1">
              <a:rPr lang="en-US" smtClean="0"/>
              <a:t>9/10/2021</a:t>
            </a:fld>
            <a:endParaRPr lang="en-GB" dirty="0"/>
          </a:p>
        </p:txBody>
      </p:sp>
      <p:sp>
        <p:nvSpPr>
          <p:cNvPr id="5" name="Slide Number Placeholder 4"/>
          <p:cNvSpPr>
            <a:spLocks noGrp="1"/>
          </p:cNvSpPr>
          <p:nvPr>
            <p:ph type="sldNum" sz="quarter" idx="11"/>
          </p:nvPr>
        </p:nvSpPr>
        <p:spPr/>
        <p:txBody>
          <a:bodyPr/>
          <a:lstStyle/>
          <a:p>
            <a:fld id="{02944EB3-E743-414B-A21A-64E051E5FA09}" type="slidenum">
              <a:rPr lang="en-GB" smtClean="0"/>
              <a:t>18</a:t>
            </a:fld>
            <a:endParaRPr lang="en-GB" dirty="0"/>
          </a:p>
        </p:txBody>
      </p:sp>
    </p:spTree>
    <p:extLst>
      <p:ext uri="{BB962C8B-B14F-4D97-AF65-F5344CB8AC3E}">
        <p14:creationId xmlns:p14="http://schemas.microsoft.com/office/powerpoint/2010/main" val="1875325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GB" dirty="0"/>
          </a:p>
        </p:txBody>
      </p:sp>
      <p:sp>
        <p:nvSpPr>
          <p:cNvPr id="4" name="Date Placeholder 3"/>
          <p:cNvSpPr>
            <a:spLocks noGrp="1"/>
          </p:cNvSpPr>
          <p:nvPr>
            <p:ph type="dt" idx="10"/>
          </p:nvPr>
        </p:nvSpPr>
        <p:spPr/>
        <p:txBody>
          <a:bodyPr/>
          <a:lstStyle/>
          <a:p>
            <a:fld id="{FCF7B17F-52CC-154D-959B-30024AD4E05C}" type="datetime1">
              <a:rPr lang="en-US" smtClean="0"/>
              <a:t>9/10/2021</a:t>
            </a:fld>
            <a:endParaRPr lang="en-GB" dirty="0"/>
          </a:p>
        </p:txBody>
      </p:sp>
      <p:sp>
        <p:nvSpPr>
          <p:cNvPr id="5" name="Slide Number Placeholder 4"/>
          <p:cNvSpPr>
            <a:spLocks noGrp="1"/>
          </p:cNvSpPr>
          <p:nvPr>
            <p:ph type="sldNum" sz="quarter" idx="11"/>
          </p:nvPr>
        </p:nvSpPr>
        <p:spPr/>
        <p:txBody>
          <a:bodyPr/>
          <a:lstStyle/>
          <a:p>
            <a:fld id="{02944EB3-E743-414B-A21A-64E051E5FA09}" type="slidenum">
              <a:rPr lang="en-GB" smtClean="0"/>
              <a:t>19</a:t>
            </a:fld>
            <a:endParaRPr lang="en-GB" dirty="0"/>
          </a:p>
        </p:txBody>
      </p:sp>
    </p:spTree>
    <p:extLst>
      <p:ext uri="{BB962C8B-B14F-4D97-AF65-F5344CB8AC3E}">
        <p14:creationId xmlns:p14="http://schemas.microsoft.com/office/powerpoint/2010/main" val="515451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657600" lvl="8" indent="0">
              <a:buFontTx/>
              <a:buNone/>
            </a:pPr>
            <a:endParaRPr lang="en-GB" dirty="0"/>
          </a:p>
        </p:txBody>
      </p:sp>
      <p:sp>
        <p:nvSpPr>
          <p:cNvPr id="4" name="Date Placeholder 3"/>
          <p:cNvSpPr>
            <a:spLocks noGrp="1"/>
          </p:cNvSpPr>
          <p:nvPr>
            <p:ph type="dt" idx="10"/>
          </p:nvPr>
        </p:nvSpPr>
        <p:spPr/>
        <p:txBody>
          <a:bodyPr/>
          <a:lstStyle/>
          <a:p>
            <a:fld id="{FCF7B17F-52CC-154D-959B-30024AD4E05C}" type="datetime1">
              <a:rPr lang="en-US" smtClean="0"/>
              <a:t>9/10/2021</a:t>
            </a:fld>
            <a:endParaRPr lang="en-GB" dirty="0"/>
          </a:p>
        </p:txBody>
      </p:sp>
      <p:sp>
        <p:nvSpPr>
          <p:cNvPr id="5" name="Slide Number Placeholder 4"/>
          <p:cNvSpPr>
            <a:spLocks noGrp="1"/>
          </p:cNvSpPr>
          <p:nvPr>
            <p:ph type="sldNum" sz="quarter" idx="11"/>
          </p:nvPr>
        </p:nvSpPr>
        <p:spPr/>
        <p:txBody>
          <a:bodyPr/>
          <a:lstStyle/>
          <a:p>
            <a:fld id="{02944EB3-E743-414B-A21A-64E051E5FA09}" type="slidenum">
              <a:rPr lang="en-GB" smtClean="0"/>
              <a:t>2</a:t>
            </a:fld>
            <a:endParaRPr lang="en-GB" dirty="0"/>
          </a:p>
        </p:txBody>
      </p:sp>
    </p:spTree>
    <p:extLst>
      <p:ext uri="{BB962C8B-B14F-4D97-AF65-F5344CB8AC3E}">
        <p14:creationId xmlns:p14="http://schemas.microsoft.com/office/powerpoint/2010/main" val="34347242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GB" dirty="0"/>
          </a:p>
        </p:txBody>
      </p:sp>
      <p:sp>
        <p:nvSpPr>
          <p:cNvPr id="4" name="Date Placeholder 3"/>
          <p:cNvSpPr>
            <a:spLocks noGrp="1"/>
          </p:cNvSpPr>
          <p:nvPr>
            <p:ph type="dt" idx="10"/>
          </p:nvPr>
        </p:nvSpPr>
        <p:spPr/>
        <p:txBody>
          <a:bodyPr/>
          <a:lstStyle/>
          <a:p>
            <a:fld id="{FCF7B17F-52CC-154D-959B-30024AD4E05C}" type="datetime1">
              <a:rPr lang="en-US" smtClean="0"/>
              <a:t>9/10/2021</a:t>
            </a:fld>
            <a:endParaRPr lang="en-GB" dirty="0"/>
          </a:p>
        </p:txBody>
      </p:sp>
      <p:sp>
        <p:nvSpPr>
          <p:cNvPr id="5" name="Slide Number Placeholder 4"/>
          <p:cNvSpPr>
            <a:spLocks noGrp="1"/>
          </p:cNvSpPr>
          <p:nvPr>
            <p:ph type="sldNum" sz="quarter" idx="11"/>
          </p:nvPr>
        </p:nvSpPr>
        <p:spPr/>
        <p:txBody>
          <a:bodyPr/>
          <a:lstStyle/>
          <a:p>
            <a:fld id="{02944EB3-E743-414B-A21A-64E051E5FA09}" type="slidenum">
              <a:rPr lang="en-GB" smtClean="0"/>
              <a:t>20</a:t>
            </a:fld>
            <a:endParaRPr lang="en-GB" dirty="0"/>
          </a:p>
        </p:txBody>
      </p:sp>
    </p:spTree>
    <p:extLst>
      <p:ext uri="{BB962C8B-B14F-4D97-AF65-F5344CB8AC3E}">
        <p14:creationId xmlns:p14="http://schemas.microsoft.com/office/powerpoint/2010/main" val="1442879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i="1" u="sng" strike="sngStrike" dirty="0">
              <a:highlight>
                <a:srgbClr val="FFFF00"/>
              </a:highlight>
            </a:endParaRPr>
          </a:p>
        </p:txBody>
      </p:sp>
      <p:sp>
        <p:nvSpPr>
          <p:cNvPr id="4" name="Date Placeholder 3"/>
          <p:cNvSpPr>
            <a:spLocks noGrp="1"/>
          </p:cNvSpPr>
          <p:nvPr>
            <p:ph type="dt" idx="10"/>
          </p:nvPr>
        </p:nvSpPr>
        <p:spPr/>
        <p:txBody>
          <a:bodyPr/>
          <a:lstStyle/>
          <a:p>
            <a:fld id="{FCF7B17F-52CC-154D-959B-30024AD4E05C}" type="datetime1">
              <a:rPr lang="en-US" smtClean="0"/>
              <a:t>9/10/2021</a:t>
            </a:fld>
            <a:endParaRPr lang="en-GB" dirty="0"/>
          </a:p>
        </p:txBody>
      </p:sp>
      <p:sp>
        <p:nvSpPr>
          <p:cNvPr id="5" name="Slide Number Placeholder 4"/>
          <p:cNvSpPr>
            <a:spLocks noGrp="1"/>
          </p:cNvSpPr>
          <p:nvPr>
            <p:ph type="sldNum" sz="quarter" idx="11"/>
          </p:nvPr>
        </p:nvSpPr>
        <p:spPr/>
        <p:txBody>
          <a:bodyPr/>
          <a:lstStyle/>
          <a:p>
            <a:fld id="{02944EB3-E743-414B-A21A-64E051E5FA09}" type="slidenum">
              <a:rPr lang="en-GB" smtClean="0"/>
              <a:t>3</a:t>
            </a:fld>
            <a:endParaRPr lang="en-GB" dirty="0"/>
          </a:p>
        </p:txBody>
      </p:sp>
    </p:spTree>
    <p:extLst>
      <p:ext uri="{BB962C8B-B14F-4D97-AF65-F5344CB8AC3E}">
        <p14:creationId xmlns:p14="http://schemas.microsoft.com/office/powerpoint/2010/main" val="1438472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b="1" i="0" u="none" strike="noStrike" baseline="0" dirty="0">
              <a:solidFill>
                <a:srgbClr val="000000"/>
              </a:solidFill>
              <a:latin typeface="Times New Roman" panose="02020603050405020304" pitchFamily="18" charset="0"/>
            </a:endParaRPr>
          </a:p>
          <a:p>
            <a:endParaRPr lang="en-GB" b="1" dirty="0"/>
          </a:p>
        </p:txBody>
      </p:sp>
      <p:sp>
        <p:nvSpPr>
          <p:cNvPr id="4" name="Date Placeholder 3"/>
          <p:cNvSpPr>
            <a:spLocks noGrp="1"/>
          </p:cNvSpPr>
          <p:nvPr>
            <p:ph type="dt" idx="10"/>
          </p:nvPr>
        </p:nvSpPr>
        <p:spPr/>
        <p:txBody>
          <a:bodyPr/>
          <a:lstStyle/>
          <a:p>
            <a:fld id="{FCF7B17F-52CC-154D-959B-30024AD4E05C}" type="datetime1">
              <a:rPr lang="en-US" smtClean="0"/>
              <a:t>9/10/2021</a:t>
            </a:fld>
            <a:endParaRPr lang="en-GB" dirty="0"/>
          </a:p>
        </p:txBody>
      </p:sp>
      <p:sp>
        <p:nvSpPr>
          <p:cNvPr id="5" name="Slide Number Placeholder 4"/>
          <p:cNvSpPr>
            <a:spLocks noGrp="1"/>
          </p:cNvSpPr>
          <p:nvPr>
            <p:ph type="sldNum" sz="quarter" idx="11"/>
          </p:nvPr>
        </p:nvSpPr>
        <p:spPr/>
        <p:txBody>
          <a:bodyPr/>
          <a:lstStyle/>
          <a:p>
            <a:fld id="{02944EB3-E743-414B-A21A-64E051E5FA09}" type="slidenum">
              <a:rPr lang="en-GB" smtClean="0"/>
              <a:t>4</a:t>
            </a:fld>
            <a:endParaRPr lang="en-GB" dirty="0"/>
          </a:p>
        </p:txBody>
      </p:sp>
    </p:spTree>
    <p:extLst>
      <p:ext uri="{BB962C8B-B14F-4D97-AF65-F5344CB8AC3E}">
        <p14:creationId xmlns:p14="http://schemas.microsoft.com/office/powerpoint/2010/main" val="3192146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0"/>
          </p:nvPr>
        </p:nvSpPr>
        <p:spPr/>
        <p:txBody>
          <a:bodyPr/>
          <a:lstStyle/>
          <a:p>
            <a:fld id="{FCF7B17F-52CC-154D-959B-30024AD4E05C}" type="datetime1">
              <a:rPr lang="en-US" smtClean="0"/>
              <a:t>9/10/2021</a:t>
            </a:fld>
            <a:endParaRPr lang="en-GB" dirty="0"/>
          </a:p>
        </p:txBody>
      </p:sp>
      <p:sp>
        <p:nvSpPr>
          <p:cNvPr id="5" name="Slide Number Placeholder 4"/>
          <p:cNvSpPr>
            <a:spLocks noGrp="1"/>
          </p:cNvSpPr>
          <p:nvPr>
            <p:ph type="sldNum" sz="quarter" idx="11"/>
          </p:nvPr>
        </p:nvSpPr>
        <p:spPr/>
        <p:txBody>
          <a:bodyPr/>
          <a:lstStyle/>
          <a:p>
            <a:fld id="{02944EB3-E743-414B-A21A-64E051E5FA09}" type="slidenum">
              <a:rPr lang="en-GB" smtClean="0"/>
              <a:t>5</a:t>
            </a:fld>
            <a:endParaRPr lang="en-GB" dirty="0"/>
          </a:p>
        </p:txBody>
      </p:sp>
    </p:spTree>
    <p:extLst>
      <p:ext uri="{BB962C8B-B14F-4D97-AF65-F5344CB8AC3E}">
        <p14:creationId xmlns:p14="http://schemas.microsoft.com/office/powerpoint/2010/main" val="2872636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b="0" i="0" u="none" strike="noStrike" baseline="0" dirty="0">
              <a:solidFill>
                <a:srgbClr val="000000"/>
              </a:solidFill>
              <a:latin typeface="Times New Roman" panose="02020603050405020304" pitchFamily="18" charset="0"/>
            </a:endParaRPr>
          </a:p>
        </p:txBody>
      </p:sp>
      <p:sp>
        <p:nvSpPr>
          <p:cNvPr id="4" name="Date Placeholder 3"/>
          <p:cNvSpPr>
            <a:spLocks noGrp="1"/>
          </p:cNvSpPr>
          <p:nvPr>
            <p:ph type="dt" idx="10"/>
          </p:nvPr>
        </p:nvSpPr>
        <p:spPr/>
        <p:txBody>
          <a:bodyPr/>
          <a:lstStyle/>
          <a:p>
            <a:fld id="{FCF7B17F-52CC-154D-959B-30024AD4E05C}" type="datetime1">
              <a:rPr lang="en-US" smtClean="0"/>
              <a:t>9/10/2021</a:t>
            </a:fld>
            <a:endParaRPr lang="en-GB" dirty="0"/>
          </a:p>
        </p:txBody>
      </p:sp>
      <p:sp>
        <p:nvSpPr>
          <p:cNvPr id="5" name="Slide Number Placeholder 4"/>
          <p:cNvSpPr>
            <a:spLocks noGrp="1"/>
          </p:cNvSpPr>
          <p:nvPr>
            <p:ph type="sldNum" sz="quarter" idx="11"/>
          </p:nvPr>
        </p:nvSpPr>
        <p:spPr/>
        <p:txBody>
          <a:bodyPr/>
          <a:lstStyle/>
          <a:p>
            <a:fld id="{02944EB3-E743-414B-A21A-64E051E5FA09}" type="slidenum">
              <a:rPr lang="en-GB" smtClean="0"/>
              <a:t>6</a:t>
            </a:fld>
            <a:endParaRPr lang="en-GB" dirty="0"/>
          </a:p>
        </p:txBody>
      </p:sp>
    </p:spTree>
    <p:extLst>
      <p:ext uri="{BB962C8B-B14F-4D97-AF65-F5344CB8AC3E}">
        <p14:creationId xmlns:p14="http://schemas.microsoft.com/office/powerpoint/2010/main" val="2872445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b="0" i="0" u="none" strike="noStrike" baseline="0" dirty="0">
              <a:solidFill>
                <a:srgbClr val="000000"/>
              </a:solidFill>
              <a:latin typeface="Times New Roman" panose="02020603050405020304" pitchFamily="18" charset="0"/>
            </a:endParaRPr>
          </a:p>
        </p:txBody>
      </p:sp>
      <p:sp>
        <p:nvSpPr>
          <p:cNvPr id="4" name="Date Placeholder 3"/>
          <p:cNvSpPr>
            <a:spLocks noGrp="1"/>
          </p:cNvSpPr>
          <p:nvPr>
            <p:ph type="dt" idx="10"/>
          </p:nvPr>
        </p:nvSpPr>
        <p:spPr/>
        <p:txBody>
          <a:bodyPr/>
          <a:lstStyle/>
          <a:p>
            <a:fld id="{FCF7B17F-52CC-154D-959B-30024AD4E05C}" type="datetime1">
              <a:rPr lang="en-US" smtClean="0"/>
              <a:t>9/10/2021</a:t>
            </a:fld>
            <a:endParaRPr lang="en-GB" dirty="0"/>
          </a:p>
        </p:txBody>
      </p:sp>
      <p:sp>
        <p:nvSpPr>
          <p:cNvPr id="5" name="Slide Number Placeholder 4"/>
          <p:cNvSpPr>
            <a:spLocks noGrp="1"/>
          </p:cNvSpPr>
          <p:nvPr>
            <p:ph type="sldNum" sz="quarter" idx="11"/>
          </p:nvPr>
        </p:nvSpPr>
        <p:spPr/>
        <p:txBody>
          <a:bodyPr/>
          <a:lstStyle/>
          <a:p>
            <a:fld id="{02944EB3-E743-414B-A21A-64E051E5FA09}" type="slidenum">
              <a:rPr lang="en-GB" smtClean="0"/>
              <a:t>7</a:t>
            </a:fld>
            <a:endParaRPr lang="en-GB" dirty="0"/>
          </a:p>
        </p:txBody>
      </p:sp>
    </p:spTree>
    <p:extLst>
      <p:ext uri="{BB962C8B-B14F-4D97-AF65-F5344CB8AC3E}">
        <p14:creationId xmlns:p14="http://schemas.microsoft.com/office/powerpoint/2010/main" val="173781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b="0" i="0" u="none" strike="noStrike" baseline="0" dirty="0">
              <a:solidFill>
                <a:srgbClr val="000000"/>
              </a:solidFill>
              <a:latin typeface="Times New Roman" panose="02020603050405020304" pitchFamily="18" charset="0"/>
            </a:endParaRPr>
          </a:p>
        </p:txBody>
      </p:sp>
      <p:sp>
        <p:nvSpPr>
          <p:cNvPr id="4" name="Date Placeholder 3"/>
          <p:cNvSpPr>
            <a:spLocks noGrp="1"/>
          </p:cNvSpPr>
          <p:nvPr>
            <p:ph type="dt" idx="10"/>
          </p:nvPr>
        </p:nvSpPr>
        <p:spPr/>
        <p:txBody>
          <a:bodyPr/>
          <a:lstStyle/>
          <a:p>
            <a:fld id="{FCF7B17F-52CC-154D-959B-30024AD4E05C}" type="datetime1">
              <a:rPr lang="en-US" smtClean="0"/>
              <a:t>9/10/2021</a:t>
            </a:fld>
            <a:endParaRPr lang="en-GB" dirty="0"/>
          </a:p>
        </p:txBody>
      </p:sp>
      <p:sp>
        <p:nvSpPr>
          <p:cNvPr id="5" name="Slide Number Placeholder 4"/>
          <p:cNvSpPr>
            <a:spLocks noGrp="1"/>
          </p:cNvSpPr>
          <p:nvPr>
            <p:ph type="sldNum" sz="quarter" idx="11"/>
          </p:nvPr>
        </p:nvSpPr>
        <p:spPr/>
        <p:txBody>
          <a:bodyPr/>
          <a:lstStyle/>
          <a:p>
            <a:fld id="{02944EB3-E743-414B-A21A-64E051E5FA09}" type="slidenum">
              <a:rPr lang="en-GB" smtClean="0"/>
              <a:t>8</a:t>
            </a:fld>
            <a:endParaRPr lang="en-GB" dirty="0"/>
          </a:p>
        </p:txBody>
      </p:sp>
    </p:spTree>
    <p:extLst>
      <p:ext uri="{BB962C8B-B14F-4D97-AF65-F5344CB8AC3E}">
        <p14:creationId xmlns:p14="http://schemas.microsoft.com/office/powerpoint/2010/main" val="3207608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0"/>
          </p:nvPr>
        </p:nvSpPr>
        <p:spPr/>
        <p:txBody>
          <a:bodyPr/>
          <a:lstStyle/>
          <a:p>
            <a:fld id="{FCF7B17F-52CC-154D-959B-30024AD4E05C}" type="datetime1">
              <a:rPr lang="en-US" smtClean="0"/>
              <a:t>9/10/2021</a:t>
            </a:fld>
            <a:endParaRPr lang="en-GB" dirty="0"/>
          </a:p>
        </p:txBody>
      </p:sp>
      <p:sp>
        <p:nvSpPr>
          <p:cNvPr id="5" name="Slide Number Placeholder 4"/>
          <p:cNvSpPr>
            <a:spLocks noGrp="1"/>
          </p:cNvSpPr>
          <p:nvPr>
            <p:ph type="sldNum" sz="quarter" idx="11"/>
          </p:nvPr>
        </p:nvSpPr>
        <p:spPr/>
        <p:txBody>
          <a:bodyPr/>
          <a:lstStyle/>
          <a:p>
            <a:fld id="{02944EB3-E743-414B-A21A-64E051E5FA09}" type="slidenum">
              <a:rPr lang="en-GB" smtClean="0"/>
              <a:t>9</a:t>
            </a:fld>
            <a:endParaRPr lang="en-GB" dirty="0"/>
          </a:p>
        </p:txBody>
      </p:sp>
    </p:spTree>
    <p:extLst>
      <p:ext uri="{BB962C8B-B14F-4D97-AF65-F5344CB8AC3E}">
        <p14:creationId xmlns:p14="http://schemas.microsoft.com/office/powerpoint/2010/main" val="40573824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Apple UNE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FF314ADD-8CCE-4CE1-93BC-8242C7F6EE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4" y="875943"/>
            <a:ext cx="12192000" cy="4509213"/>
          </a:xfrm>
          <a:prstGeom prst="rect">
            <a:avLst/>
          </a:prstGeom>
        </p:spPr>
      </p:pic>
      <p:sp>
        <p:nvSpPr>
          <p:cNvPr id="4" name="Date Placeholder 3">
            <a:extLst>
              <a:ext uri="{FF2B5EF4-FFF2-40B4-BE49-F238E27FC236}">
                <a16:creationId xmlns:a16="http://schemas.microsoft.com/office/drawing/2014/main" xmlns="" id="{59A6DFED-0FBE-48D4-A5E6-0F2D5059C09B}"/>
              </a:ext>
            </a:extLst>
          </p:cNvPr>
          <p:cNvSpPr>
            <a:spLocks noGrp="1"/>
          </p:cNvSpPr>
          <p:nvPr>
            <p:ph type="dt" sz="half" idx="10"/>
          </p:nvPr>
        </p:nvSpPr>
        <p:spPr>
          <a:xfrm>
            <a:off x="514350" y="5915820"/>
            <a:ext cx="2743200" cy="365125"/>
          </a:xfrm>
          <a:prstGeom prst="rect">
            <a:avLst/>
          </a:prstGeom>
        </p:spPr>
        <p:txBody>
          <a:bodyPr lIns="0" tIns="0" rIns="0" bIns="0" anchor="t" anchorCtr="0"/>
          <a:lstStyle>
            <a:lvl1pPr>
              <a:defRPr sz="1400">
                <a:solidFill>
                  <a:schemeClr val="tx1"/>
                </a:solidFill>
              </a:defRPr>
            </a:lvl1pPr>
          </a:lstStyle>
          <a:p>
            <a:endParaRPr lang="en-GB" dirty="0"/>
          </a:p>
        </p:txBody>
      </p:sp>
      <p:pic>
        <p:nvPicPr>
          <p:cNvPr id="12" name="Picture 11">
            <a:extLst>
              <a:ext uri="{FF2B5EF4-FFF2-40B4-BE49-F238E27FC236}">
                <a16:creationId xmlns:a16="http://schemas.microsoft.com/office/drawing/2014/main" xmlns="" id="{6480B215-A81F-481D-8C0E-6BF46A61563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37887" y="5879560"/>
            <a:ext cx="632199" cy="621252"/>
          </a:xfrm>
          <a:prstGeom prst="rect">
            <a:avLst/>
          </a:prstGeom>
        </p:spPr>
      </p:pic>
      <p:sp>
        <p:nvSpPr>
          <p:cNvPr id="5" name="CuadroTexto 4"/>
          <p:cNvSpPr txBox="1"/>
          <p:nvPr userDrawn="1"/>
        </p:nvSpPr>
        <p:spPr>
          <a:xfrm>
            <a:off x="11307011" y="7363850"/>
            <a:ext cx="914400" cy="914400"/>
          </a:xfrm>
          <a:prstGeom prst="rect">
            <a:avLst/>
          </a:prstGeom>
          <a:noFill/>
        </p:spPr>
        <p:txBody>
          <a:bodyPr wrap="none" lIns="0" tIns="0" rIns="0" bIns="0" rtlCol="0">
            <a:noAutofit/>
          </a:bodyPr>
          <a:lstStyle/>
          <a:p>
            <a:pPr algn="l"/>
            <a:endParaRPr lang="es-ES" dirty="0" err="1"/>
          </a:p>
        </p:txBody>
      </p:sp>
      <p:sp>
        <p:nvSpPr>
          <p:cNvPr id="15" name="Title 1">
            <a:extLst>
              <a:ext uri="{FF2B5EF4-FFF2-40B4-BE49-F238E27FC236}">
                <a16:creationId xmlns:a16="http://schemas.microsoft.com/office/drawing/2014/main" xmlns="" id="{7883A92D-A76E-7D42-8446-28D9F04E5679}"/>
              </a:ext>
            </a:extLst>
          </p:cNvPr>
          <p:cNvSpPr>
            <a:spLocks noGrp="1"/>
          </p:cNvSpPr>
          <p:nvPr>
            <p:ph type="ctrTitle" hasCustomPrompt="1"/>
          </p:nvPr>
        </p:nvSpPr>
        <p:spPr>
          <a:xfrm>
            <a:off x="514350" y="1103313"/>
            <a:ext cx="8295821" cy="1468437"/>
          </a:xfrm>
        </p:spPr>
        <p:txBody>
          <a:bodyPr anchor="b" anchorCtr="0"/>
          <a:lstStyle>
            <a:lvl1pPr algn="l">
              <a:defRPr sz="3600" b="1" cap="all" baseline="0">
                <a:solidFill>
                  <a:schemeClr val="bg1"/>
                </a:solidFill>
              </a:defRPr>
            </a:lvl1pPr>
          </a:lstStyle>
          <a:p>
            <a:r>
              <a:rPr lang="en-US" dirty="0"/>
              <a:t>Click para </a:t>
            </a:r>
            <a:r>
              <a:rPr lang="en-US" dirty="0" err="1"/>
              <a:t>editar</a:t>
            </a:r>
            <a:r>
              <a:rPr lang="en-US" dirty="0"/>
              <a:t> el </a:t>
            </a:r>
            <a:r>
              <a:rPr lang="en-US" dirty="0" err="1"/>
              <a:t>título</a:t>
            </a:r>
            <a:r>
              <a:rPr lang="en-US" dirty="0"/>
              <a:t/>
            </a:r>
            <a:br>
              <a:rPr lang="en-US" dirty="0"/>
            </a:br>
            <a:r>
              <a:rPr lang="en-US" dirty="0"/>
              <a:t>ARIAL BOLD MAYÚSCULAS</a:t>
            </a:r>
            <a:endParaRPr lang="en-GB" dirty="0"/>
          </a:p>
        </p:txBody>
      </p:sp>
      <p:sp>
        <p:nvSpPr>
          <p:cNvPr id="16" name="Subtitle 2">
            <a:extLst>
              <a:ext uri="{FF2B5EF4-FFF2-40B4-BE49-F238E27FC236}">
                <a16:creationId xmlns:a16="http://schemas.microsoft.com/office/drawing/2014/main" xmlns="" id="{C312ADD9-0430-074E-863B-BEA71ABA2010}"/>
              </a:ext>
            </a:extLst>
          </p:cNvPr>
          <p:cNvSpPr>
            <a:spLocks noGrp="1"/>
          </p:cNvSpPr>
          <p:nvPr>
            <p:ph type="subTitle" idx="1" hasCustomPrompt="1"/>
          </p:nvPr>
        </p:nvSpPr>
        <p:spPr>
          <a:xfrm>
            <a:off x="514350" y="3304192"/>
            <a:ext cx="8295821" cy="1655762"/>
          </a:xfrm>
        </p:spPr>
        <p:txBody>
          <a:bodyPr anchor="t" anchorCtr="0"/>
          <a:lstStyle>
            <a:lvl1pPr marL="0" indent="0" algn="l">
              <a:lnSpc>
                <a:spcPts val="2460"/>
              </a:lnSpc>
              <a:spcBef>
                <a:spcPts val="1200"/>
              </a:spcBef>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para </a:t>
            </a:r>
            <a:r>
              <a:rPr lang="en-US" dirty="0" err="1"/>
              <a:t>editar</a:t>
            </a:r>
            <a:r>
              <a:rPr lang="en-US" dirty="0"/>
              <a:t> el </a:t>
            </a:r>
            <a:r>
              <a:rPr lang="en-US" dirty="0" err="1"/>
              <a:t>subtítulo</a:t>
            </a:r>
            <a:endParaRPr lang="en-US" dirty="0"/>
          </a:p>
          <a:p>
            <a:r>
              <a:rPr lang="en-US" dirty="0"/>
              <a:t>Arial Regular</a:t>
            </a:r>
            <a:endParaRPr lang="en-GB" dirty="0"/>
          </a:p>
        </p:txBody>
      </p:sp>
      <p:cxnSp>
        <p:nvCxnSpPr>
          <p:cNvPr id="17" name="Conector recto 16">
            <a:extLst>
              <a:ext uri="{FF2B5EF4-FFF2-40B4-BE49-F238E27FC236}">
                <a16:creationId xmlns:a16="http://schemas.microsoft.com/office/drawing/2014/main" xmlns="" id="{F655E4A0-51EC-0E41-9E30-E103763800DD}"/>
              </a:ext>
            </a:extLst>
          </p:cNvPr>
          <p:cNvCxnSpPr/>
          <p:nvPr userDrawn="1"/>
        </p:nvCxnSpPr>
        <p:spPr>
          <a:xfrm>
            <a:off x="514350" y="2912533"/>
            <a:ext cx="414791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4086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ortadilla 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xmlns="" id="{C494FFB1-C67C-4F41-B55D-0E84F48E74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Footer Placeholder 4">
            <a:extLst>
              <a:ext uri="{FF2B5EF4-FFF2-40B4-BE49-F238E27FC236}">
                <a16:creationId xmlns:a16="http://schemas.microsoft.com/office/drawing/2014/main" xmlns="" id="{93BBD97A-1CD4-44FA-84FA-934F1FF548CB}"/>
              </a:ext>
            </a:extLst>
          </p:cNvPr>
          <p:cNvSpPr>
            <a:spLocks noGrp="1"/>
          </p:cNvSpPr>
          <p:nvPr>
            <p:ph type="ftr" sz="quarter" idx="11"/>
          </p:nvPr>
        </p:nvSpPr>
        <p:spPr/>
        <p:txBody>
          <a:bodyPr/>
          <a:lstStyle>
            <a:lvl1pPr>
              <a:defRPr>
                <a:solidFill>
                  <a:schemeClr val="bg1"/>
                </a:solidFill>
              </a:defRPr>
            </a:lvl1pPr>
          </a:lstStyle>
          <a:p>
            <a:r>
              <a:rPr lang="en-GB" dirty="0"/>
              <a:t>Título de la presentación</a:t>
            </a:r>
          </a:p>
        </p:txBody>
      </p:sp>
      <p:sp>
        <p:nvSpPr>
          <p:cNvPr id="6" name="Slide Number Placeholder 5">
            <a:extLst>
              <a:ext uri="{FF2B5EF4-FFF2-40B4-BE49-F238E27FC236}">
                <a16:creationId xmlns:a16="http://schemas.microsoft.com/office/drawing/2014/main" xmlns="" id="{7642C075-17B3-4F6A-89D1-B6091271B389}"/>
              </a:ext>
            </a:extLst>
          </p:cNvPr>
          <p:cNvSpPr>
            <a:spLocks noGrp="1"/>
          </p:cNvSpPr>
          <p:nvPr>
            <p:ph type="sldNum" sz="quarter" idx="12"/>
          </p:nvPr>
        </p:nvSpPr>
        <p:spPr/>
        <p:txBody>
          <a:bodyPr/>
          <a:lstStyle>
            <a:lvl1pPr>
              <a:defRPr>
                <a:solidFill>
                  <a:schemeClr val="bg1"/>
                </a:solidFill>
              </a:defRPr>
            </a:lvl1pPr>
          </a:lstStyle>
          <a:p>
            <a:fld id="{F4C94289-3309-4C35-850A-56FD49B3E346}" type="slidenum">
              <a:rPr lang="en-GB" smtClean="0"/>
              <a:pPr/>
              <a:t>‹#›</a:t>
            </a:fld>
            <a:endParaRPr lang="en-GB" dirty="0"/>
          </a:p>
        </p:txBody>
      </p:sp>
      <p:sp>
        <p:nvSpPr>
          <p:cNvPr id="9" name="TextBox 8">
            <a:extLst>
              <a:ext uri="{FF2B5EF4-FFF2-40B4-BE49-F238E27FC236}">
                <a16:creationId xmlns:a16="http://schemas.microsoft.com/office/drawing/2014/main" xmlns="" id="{C104388B-09B7-42D5-B607-EFED05EEE73A}"/>
              </a:ext>
            </a:extLst>
          </p:cNvPr>
          <p:cNvSpPr txBox="1"/>
          <p:nvPr userDrawn="1"/>
        </p:nvSpPr>
        <p:spPr>
          <a:xfrm>
            <a:off x="515938" y="6282531"/>
            <a:ext cx="1799722" cy="365125"/>
          </a:xfrm>
          <a:prstGeom prst="rect">
            <a:avLst/>
          </a:prstGeom>
          <a:noFill/>
        </p:spPr>
        <p:txBody>
          <a:bodyPr wrap="square" lIns="0" tIns="0" rIns="0" bIns="0" rtlCol="0" anchor="b" anchorCtr="0">
            <a:noAutofit/>
          </a:bodyPr>
          <a:lstStyle/>
          <a:p>
            <a:r>
              <a:rPr lang="en-GB" sz="800" dirty="0">
                <a:solidFill>
                  <a:schemeClr val="bg1"/>
                </a:solidFill>
              </a:rPr>
              <a:t>© UNED</a:t>
            </a:r>
          </a:p>
        </p:txBody>
      </p:sp>
      <p:sp>
        <p:nvSpPr>
          <p:cNvPr id="11" name="Title 1">
            <a:extLst>
              <a:ext uri="{FF2B5EF4-FFF2-40B4-BE49-F238E27FC236}">
                <a16:creationId xmlns:a16="http://schemas.microsoft.com/office/drawing/2014/main" xmlns="" id="{761E999F-AF7B-EA46-8896-320329D2F956}"/>
              </a:ext>
            </a:extLst>
          </p:cNvPr>
          <p:cNvSpPr>
            <a:spLocks noGrp="1"/>
          </p:cNvSpPr>
          <p:nvPr>
            <p:ph type="title" hasCustomPrompt="1"/>
          </p:nvPr>
        </p:nvSpPr>
        <p:spPr>
          <a:xfrm>
            <a:off x="515938" y="1947863"/>
            <a:ext cx="8961437" cy="4334668"/>
          </a:xfrm>
        </p:spPr>
        <p:txBody>
          <a:bodyPr anchor="t" anchorCtr="0"/>
          <a:lstStyle>
            <a:lvl1pPr>
              <a:lnSpc>
                <a:spcPct val="80000"/>
              </a:lnSpc>
              <a:defRPr sz="5400" cap="none" spc="0" baseline="0">
                <a:solidFill>
                  <a:schemeClr val="bg1"/>
                </a:solidFill>
              </a:defRPr>
            </a:lvl1pPr>
          </a:lstStyle>
          <a:p>
            <a:r>
              <a:rPr lang="en-US" dirty="0"/>
              <a:t>Click para </a:t>
            </a:r>
            <a:r>
              <a:rPr lang="en-US" dirty="0" err="1"/>
              <a:t>editar</a:t>
            </a:r>
            <a:r>
              <a:rPr lang="en-US" dirty="0"/>
              <a:t> el </a:t>
            </a:r>
            <a:r>
              <a:rPr lang="en-US" dirty="0" err="1"/>
              <a:t>título</a:t>
            </a:r>
            <a:r>
              <a:rPr lang="en-US" dirty="0"/>
              <a:t> de la </a:t>
            </a:r>
            <a:r>
              <a:rPr lang="en-US" dirty="0" err="1"/>
              <a:t>portadilla</a:t>
            </a:r>
            <a:endParaRPr lang="en-GB" dirty="0"/>
          </a:p>
        </p:txBody>
      </p:sp>
      <p:pic>
        <p:nvPicPr>
          <p:cNvPr id="13" name="Picture 9">
            <a:extLst>
              <a:ext uri="{FF2B5EF4-FFF2-40B4-BE49-F238E27FC236}">
                <a16:creationId xmlns:a16="http://schemas.microsoft.com/office/drawing/2014/main" xmlns="" id="{138FA6B0-E9E7-4541-9385-ED56FA604B3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631" y="1949709"/>
            <a:ext cx="763374" cy="756707"/>
          </a:xfrm>
          <a:prstGeom prst="rect">
            <a:avLst/>
          </a:prstGeom>
        </p:spPr>
      </p:pic>
    </p:spTree>
    <p:extLst>
      <p:ext uri="{BB962C8B-B14F-4D97-AF65-F5344CB8AC3E}">
        <p14:creationId xmlns:p14="http://schemas.microsoft.com/office/powerpoint/2010/main" val="1265934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ortadilla con foto propia">
    <p:bg>
      <p:bgPr>
        <a:solidFill>
          <a:schemeClr val="bg2"/>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xmlns="" id="{93BBD97A-1CD4-44FA-84FA-934F1FF548CB}"/>
              </a:ext>
            </a:extLst>
          </p:cNvPr>
          <p:cNvSpPr>
            <a:spLocks noGrp="1"/>
          </p:cNvSpPr>
          <p:nvPr>
            <p:ph type="ftr" sz="quarter" idx="11"/>
          </p:nvPr>
        </p:nvSpPr>
        <p:spPr/>
        <p:txBody>
          <a:bodyPr/>
          <a:lstStyle>
            <a:lvl1pPr>
              <a:defRPr>
                <a:solidFill>
                  <a:schemeClr val="bg1"/>
                </a:solidFill>
              </a:defRPr>
            </a:lvl1pPr>
          </a:lstStyle>
          <a:p>
            <a:r>
              <a:rPr lang="en-GB" dirty="0"/>
              <a:t>Título de la presentación</a:t>
            </a:r>
          </a:p>
        </p:txBody>
      </p:sp>
      <p:sp>
        <p:nvSpPr>
          <p:cNvPr id="6" name="Slide Number Placeholder 5">
            <a:extLst>
              <a:ext uri="{FF2B5EF4-FFF2-40B4-BE49-F238E27FC236}">
                <a16:creationId xmlns:a16="http://schemas.microsoft.com/office/drawing/2014/main" xmlns="" id="{7642C075-17B3-4F6A-89D1-B6091271B389}"/>
              </a:ext>
            </a:extLst>
          </p:cNvPr>
          <p:cNvSpPr>
            <a:spLocks noGrp="1"/>
          </p:cNvSpPr>
          <p:nvPr>
            <p:ph type="sldNum" sz="quarter" idx="12"/>
          </p:nvPr>
        </p:nvSpPr>
        <p:spPr/>
        <p:txBody>
          <a:bodyPr/>
          <a:lstStyle>
            <a:lvl1pPr>
              <a:defRPr>
                <a:solidFill>
                  <a:schemeClr val="bg1"/>
                </a:solidFill>
              </a:defRPr>
            </a:lvl1pPr>
          </a:lstStyle>
          <a:p>
            <a:fld id="{F4C94289-3309-4C35-850A-56FD49B3E346}" type="slidenum">
              <a:rPr lang="en-GB" smtClean="0"/>
              <a:pPr/>
              <a:t>‹#›</a:t>
            </a:fld>
            <a:endParaRPr lang="en-GB" dirty="0"/>
          </a:p>
        </p:txBody>
      </p:sp>
      <p:sp>
        <p:nvSpPr>
          <p:cNvPr id="9" name="TextBox 8">
            <a:extLst>
              <a:ext uri="{FF2B5EF4-FFF2-40B4-BE49-F238E27FC236}">
                <a16:creationId xmlns:a16="http://schemas.microsoft.com/office/drawing/2014/main" xmlns="" id="{C104388B-09B7-42D5-B607-EFED05EEE73A}"/>
              </a:ext>
            </a:extLst>
          </p:cNvPr>
          <p:cNvSpPr txBox="1"/>
          <p:nvPr userDrawn="1"/>
        </p:nvSpPr>
        <p:spPr>
          <a:xfrm>
            <a:off x="515938" y="6282531"/>
            <a:ext cx="1799722" cy="365125"/>
          </a:xfrm>
          <a:prstGeom prst="rect">
            <a:avLst/>
          </a:prstGeom>
          <a:noFill/>
        </p:spPr>
        <p:txBody>
          <a:bodyPr wrap="square" lIns="0" tIns="0" rIns="0" bIns="0" rtlCol="0" anchor="b" anchorCtr="0">
            <a:noAutofit/>
          </a:bodyPr>
          <a:lstStyle/>
          <a:p>
            <a:r>
              <a:rPr lang="en-GB" sz="800" dirty="0">
                <a:solidFill>
                  <a:schemeClr val="bg1"/>
                </a:solidFill>
              </a:rPr>
              <a:t>© UNED</a:t>
            </a:r>
          </a:p>
        </p:txBody>
      </p:sp>
      <p:sp>
        <p:nvSpPr>
          <p:cNvPr id="7" name="Title 1">
            <a:extLst>
              <a:ext uri="{FF2B5EF4-FFF2-40B4-BE49-F238E27FC236}">
                <a16:creationId xmlns:a16="http://schemas.microsoft.com/office/drawing/2014/main" xmlns="" id="{58C0A6F5-10C7-7C4B-B84E-35E92B1754A9}"/>
              </a:ext>
            </a:extLst>
          </p:cNvPr>
          <p:cNvSpPr>
            <a:spLocks noGrp="1"/>
          </p:cNvSpPr>
          <p:nvPr>
            <p:ph type="title" hasCustomPrompt="1"/>
          </p:nvPr>
        </p:nvSpPr>
        <p:spPr>
          <a:xfrm>
            <a:off x="515938" y="1947863"/>
            <a:ext cx="8961437" cy="2321920"/>
          </a:xfrm>
        </p:spPr>
        <p:txBody>
          <a:bodyPr anchor="t" anchorCtr="0"/>
          <a:lstStyle>
            <a:lvl1pPr>
              <a:lnSpc>
                <a:spcPct val="80000"/>
              </a:lnSpc>
              <a:defRPr sz="5400" cap="none" spc="0" baseline="0">
                <a:solidFill>
                  <a:schemeClr val="bg1"/>
                </a:solidFill>
              </a:defRPr>
            </a:lvl1pPr>
          </a:lstStyle>
          <a:p>
            <a:r>
              <a:rPr lang="en-US" dirty="0"/>
              <a:t>Click para </a:t>
            </a:r>
            <a:r>
              <a:rPr lang="en-US" dirty="0" err="1"/>
              <a:t>editar</a:t>
            </a:r>
            <a:r>
              <a:rPr lang="en-US" dirty="0"/>
              <a:t> el </a:t>
            </a:r>
            <a:r>
              <a:rPr lang="en-US" dirty="0" err="1"/>
              <a:t>título</a:t>
            </a:r>
            <a:r>
              <a:rPr lang="en-US" dirty="0"/>
              <a:t> de la </a:t>
            </a:r>
            <a:r>
              <a:rPr lang="en-US" dirty="0" err="1"/>
              <a:t>portadilla</a:t>
            </a:r>
            <a:endParaRPr lang="en-GB" dirty="0"/>
          </a:p>
        </p:txBody>
      </p:sp>
      <p:pic>
        <p:nvPicPr>
          <p:cNvPr id="8" name="Picture 9">
            <a:extLst>
              <a:ext uri="{FF2B5EF4-FFF2-40B4-BE49-F238E27FC236}">
                <a16:creationId xmlns:a16="http://schemas.microsoft.com/office/drawing/2014/main" xmlns="" id="{DD870AFB-F312-CC43-95A4-9C0AE4E027B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631" y="1949709"/>
            <a:ext cx="763374" cy="756707"/>
          </a:xfrm>
          <a:prstGeom prst="rect">
            <a:avLst/>
          </a:prstGeom>
        </p:spPr>
      </p:pic>
    </p:spTree>
    <p:extLst>
      <p:ext uri="{BB962C8B-B14F-4D97-AF65-F5344CB8AC3E}">
        <p14:creationId xmlns:p14="http://schemas.microsoft.com/office/powerpoint/2010/main" val="33391803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ita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xmlns="" id="{C494FFB1-C67C-4F41-B55D-0E84F48E74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Footer Placeholder 4">
            <a:extLst>
              <a:ext uri="{FF2B5EF4-FFF2-40B4-BE49-F238E27FC236}">
                <a16:creationId xmlns:a16="http://schemas.microsoft.com/office/drawing/2014/main" xmlns="" id="{93BBD97A-1CD4-44FA-84FA-934F1FF548CB}"/>
              </a:ext>
            </a:extLst>
          </p:cNvPr>
          <p:cNvSpPr>
            <a:spLocks noGrp="1"/>
          </p:cNvSpPr>
          <p:nvPr>
            <p:ph type="ftr" sz="quarter" idx="11"/>
          </p:nvPr>
        </p:nvSpPr>
        <p:spPr/>
        <p:txBody>
          <a:bodyPr/>
          <a:lstStyle>
            <a:lvl1pPr>
              <a:defRPr>
                <a:solidFill>
                  <a:schemeClr val="bg1"/>
                </a:solidFill>
              </a:defRPr>
            </a:lvl1pPr>
          </a:lstStyle>
          <a:p>
            <a:r>
              <a:rPr lang="en-GB" dirty="0"/>
              <a:t>Título de la presentación</a:t>
            </a:r>
          </a:p>
        </p:txBody>
      </p:sp>
      <p:sp>
        <p:nvSpPr>
          <p:cNvPr id="6" name="Slide Number Placeholder 5">
            <a:extLst>
              <a:ext uri="{FF2B5EF4-FFF2-40B4-BE49-F238E27FC236}">
                <a16:creationId xmlns:a16="http://schemas.microsoft.com/office/drawing/2014/main" xmlns="" id="{7642C075-17B3-4F6A-89D1-B6091271B389}"/>
              </a:ext>
            </a:extLst>
          </p:cNvPr>
          <p:cNvSpPr>
            <a:spLocks noGrp="1"/>
          </p:cNvSpPr>
          <p:nvPr>
            <p:ph type="sldNum" sz="quarter" idx="12"/>
          </p:nvPr>
        </p:nvSpPr>
        <p:spPr/>
        <p:txBody>
          <a:bodyPr/>
          <a:lstStyle>
            <a:lvl1pPr>
              <a:defRPr>
                <a:solidFill>
                  <a:schemeClr val="bg1"/>
                </a:solidFill>
              </a:defRPr>
            </a:lvl1pPr>
          </a:lstStyle>
          <a:p>
            <a:fld id="{F4C94289-3309-4C35-850A-56FD49B3E346}" type="slidenum">
              <a:rPr lang="en-GB" smtClean="0"/>
              <a:pPr/>
              <a:t>‹#›</a:t>
            </a:fld>
            <a:endParaRPr lang="en-GB" dirty="0"/>
          </a:p>
        </p:txBody>
      </p:sp>
      <p:sp>
        <p:nvSpPr>
          <p:cNvPr id="9" name="TextBox 8">
            <a:extLst>
              <a:ext uri="{FF2B5EF4-FFF2-40B4-BE49-F238E27FC236}">
                <a16:creationId xmlns:a16="http://schemas.microsoft.com/office/drawing/2014/main" xmlns="" id="{C104388B-09B7-42D5-B607-EFED05EEE73A}"/>
              </a:ext>
            </a:extLst>
          </p:cNvPr>
          <p:cNvSpPr txBox="1"/>
          <p:nvPr userDrawn="1"/>
        </p:nvSpPr>
        <p:spPr>
          <a:xfrm>
            <a:off x="515938" y="6282531"/>
            <a:ext cx="1799722" cy="365125"/>
          </a:xfrm>
          <a:prstGeom prst="rect">
            <a:avLst/>
          </a:prstGeom>
          <a:noFill/>
        </p:spPr>
        <p:txBody>
          <a:bodyPr wrap="square" lIns="0" tIns="0" rIns="0" bIns="0" rtlCol="0" anchor="b" anchorCtr="0">
            <a:noAutofit/>
          </a:bodyPr>
          <a:lstStyle/>
          <a:p>
            <a:r>
              <a:rPr lang="en-GB" sz="800" dirty="0">
                <a:solidFill>
                  <a:schemeClr val="bg1"/>
                </a:solidFill>
              </a:rPr>
              <a:t>© UNED</a:t>
            </a:r>
          </a:p>
        </p:txBody>
      </p:sp>
      <p:sp>
        <p:nvSpPr>
          <p:cNvPr id="7" name="Title 1">
            <a:extLst>
              <a:ext uri="{FF2B5EF4-FFF2-40B4-BE49-F238E27FC236}">
                <a16:creationId xmlns:a16="http://schemas.microsoft.com/office/drawing/2014/main" xmlns="" id="{DCB25CC2-7D2E-A64D-BE6A-413C5CE97218}"/>
              </a:ext>
            </a:extLst>
          </p:cNvPr>
          <p:cNvSpPr>
            <a:spLocks noGrp="1"/>
          </p:cNvSpPr>
          <p:nvPr>
            <p:ph type="title" hasCustomPrompt="1"/>
          </p:nvPr>
        </p:nvSpPr>
        <p:spPr>
          <a:xfrm>
            <a:off x="515938" y="1947863"/>
            <a:ext cx="8961437" cy="4334668"/>
          </a:xfrm>
        </p:spPr>
        <p:txBody>
          <a:bodyPr anchor="t" anchorCtr="0"/>
          <a:lstStyle>
            <a:lvl1pPr>
              <a:lnSpc>
                <a:spcPct val="80000"/>
              </a:lnSpc>
              <a:defRPr sz="3200" cap="none" spc="0" baseline="0">
                <a:solidFill>
                  <a:schemeClr val="bg1"/>
                </a:solidFill>
              </a:defRPr>
            </a:lvl1pPr>
          </a:lstStyle>
          <a:p>
            <a:r>
              <a:rPr lang="en-US" dirty="0"/>
              <a:t>Click para </a:t>
            </a:r>
            <a:r>
              <a:rPr lang="en-US" dirty="0" err="1"/>
              <a:t>editar</a:t>
            </a:r>
            <a:r>
              <a:rPr lang="en-US" dirty="0"/>
              <a:t> el </a:t>
            </a:r>
            <a:r>
              <a:rPr lang="en-US" dirty="0" err="1"/>
              <a:t>título</a:t>
            </a:r>
            <a:r>
              <a:rPr lang="en-US" dirty="0"/>
              <a:t> de la </a:t>
            </a:r>
            <a:r>
              <a:rPr lang="en-US" dirty="0" err="1"/>
              <a:t>portadilla</a:t>
            </a:r>
            <a:endParaRPr lang="en-GB" dirty="0"/>
          </a:p>
        </p:txBody>
      </p:sp>
    </p:spTree>
    <p:extLst>
      <p:ext uri="{BB962C8B-B14F-4D97-AF65-F5344CB8AC3E}">
        <p14:creationId xmlns:p14="http://schemas.microsoft.com/office/powerpoint/2010/main" val="28411001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ita 2">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CC4FF7B4-0A64-41E7-A6EC-116C9A58B8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Footer Placeholder 4">
            <a:extLst>
              <a:ext uri="{FF2B5EF4-FFF2-40B4-BE49-F238E27FC236}">
                <a16:creationId xmlns:a16="http://schemas.microsoft.com/office/drawing/2014/main" xmlns="" id="{93BBD97A-1CD4-44FA-84FA-934F1FF548CB}"/>
              </a:ext>
            </a:extLst>
          </p:cNvPr>
          <p:cNvSpPr>
            <a:spLocks noGrp="1"/>
          </p:cNvSpPr>
          <p:nvPr>
            <p:ph type="ftr" sz="quarter" idx="11"/>
          </p:nvPr>
        </p:nvSpPr>
        <p:spPr/>
        <p:txBody>
          <a:bodyPr/>
          <a:lstStyle>
            <a:lvl1pPr>
              <a:defRPr>
                <a:solidFill>
                  <a:schemeClr val="bg1"/>
                </a:solidFill>
              </a:defRPr>
            </a:lvl1pPr>
          </a:lstStyle>
          <a:p>
            <a:r>
              <a:rPr lang="en-GB" dirty="0"/>
              <a:t>Título de la presentación</a:t>
            </a:r>
          </a:p>
        </p:txBody>
      </p:sp>
      <p:sp>
        <p:nvSpPr>
          <p:cNvPr id="6" name="Slide Number Placeholder 5">
            <a:extLst>
              <a:ext uri="{FF2B5EF4-FFF2-40B4-BE49-F238E27FC236}">
                <a16:creationId xmlns:a16="http://schemas.microsoft.com/office/drawing/2014/main" xmlns="" id="{7642C075-17B3-4F6A-89D1-B6091271B389}"/>
              </a:ext>
            </a:extLst>
          </p:cNvPr>
          <p:cNvSpPr>
            <a:spLocks noGrp="1"/>
          </p:cNvSpPr>
          <p:nvPr>
            <p:ph type="sldNum" sz="quarter" idx="12"/>
          </p:nvPr>
        </p:nvSpPr>
        <p:spPr/>
        <p:txBody>
          <a:bodyPr/>
          <a:lstStyle>
            <a:lvl1pPr>
              <a:defRPr>
                <a:solidFill>
                  <a:schemeClr val="bg1"/>
                </a:solidFill>
              </a:defRPr>
            </a:lvl1pPr>
          </a:lstStyle>
          <a:p>
            <a:fld id="{F4C94289-3309-4C35-850A-56FD49B3E346}" type="slidenum">
              <a:rPr lang="en-GB" smtClean="0"/>
              <a:pPr/>
              <a:t>‹#›</a:t>
            </a:fld>
            <a:endParaRPr lang="en-GB" dirty="0"/>
          </a:p>
        </p:txBody>
      </p:sp>
      <p:sp>
        <p:nvSpPr>
          <p:cNvPr id="9" name="TextBox 8">
            <a:extLst>
              <a:ext uri="{FF2B5EF4-FFF2-40B4-BE49-F238E27FC236}">
                <a16:creationId xmlns:a16="http://schemas.microsoft.com/office/drawing/2014/main" xmlns="" id="{C104388B-09B7-42D5-B607-EFED05EEE73A}"/>
              </a:ext>
            </a:extLst>
          </p:cNvPr>
          <p:cNvSpPr txBox="1"/>
          <p:nvPr userDrawn="1"/>
        </p:nvSpPr>
        <p:spPr>
          <a:xfrm>
            <a:off x="515938" y="6282531"/>
            <a:ext cx="1799722" cy="365125"/>
          </a:xfrm>
          <a:prstGeom prst="rect">
            <a:avLst/>
          </a:prstGeom>
          <a:noFill/>
        </p:spPr>
        <p:txBody>
          <a:bodyPr wrap="square" lIns="0" tIns="0" rIns="0" bIns="0" rtlCol="0" anchor="b" anchorCtr="0">
            <a:noAutofit/>
          </a:bodyPr>
          <a:lstStyle/>
          <a:p>
            <a:r>
              <a:rPr lang="en-GB" sz="800" dirty="0">
                <a:solidFill>
                  <a:schemeClr val="bg1"/>
                </a:solidFill>
              </a:rPr>
              <a:t>© UNED</a:t>
            </a:r>
          </a:p>
        </p:txBody>
      </p:sp>
      <p:sp>
        <p:nvSpPr>
          <p:cNvPr id="7" name="Title 1">
            <a:extLst>
              <a:ext uri="{FF2B5EF4-FFF2-40B4-BE49-F238E27FC236}">
                <a16:creationId xmlns:a16="http://schemas.microsoft.com/office/drawing/2014/main" xmlns="" id="{68248605-F88F-914A-8514-DAC4C272C29C}"/>
              </a:ext>
            </a:extLst>
          </p:cNvPr>
          <p:cNvSpPr>
            <a:spLocks noGrp="1"/>
          </p:cNvSpPr>
          <p:nvPr>
            <p:ph type="title" hasCustomPrompt="1"/>
          </p:nvPr>
        </p:nvSpPr>
        <p:spPr>
          <a:xfrm>
            <a:off x="515938" y="1947863"/>
            <a:ext cx="8961437" cy="4334668"/>
          </a:xfrm>
        </p:spPr>
        <p:txBody>
          <a:bodyPr anchor="t" anchorCtr="0"/>
          <a:lstStyle>
            <a:lvl1pPr>
              <a:lnSpc>
                <a:spcPct val="80000"/>
              </a:lnSpc>
              <a:defRPr sz="3200" cap="none" spc="0" baseline="0">
                <a:solidFill>
                  <a:schemeClr val="bg1"/>
                </a:solidFill>
              </a:defRPr>
            </a:lvl1pPr>
          </a:lstStyle>
          <a:p>
            <a:r>
              <a:rPr lang="en-US" dirty="0"/>
              <a:t>Click para </a:t>
            </a:r>
            <a:r>
              <a:rPr lang="en-US" dirty="0" err="1"/>
              <a:t>editar</a:t>
            </a:r>
            <a:r>
              <a:rPr lang="en-US" dirty="0"/>
              <a:t> el </a:t>
            </a:r>
            <a:r>
              <a:rPr lang="en-US" dirty="0" err="1"/>
              <a:t>título</a:t>
            </a:r>
            <a:r>
              <a:rPr lang="en-US" dirty="0"/>
              <a:t> de la </a:t>
            </a:r>
            <a:r>
              <a:rPr lang="en-US" dirty="0" err="1"/>
              <a:t>portadilla</a:t>
            </a:r>
            <a:endParaRPr lang="en-GB" dirty="0"/>
          </a:p>
        </p:txBody>
      </p:sp>
    </p:spTree>
    <p:extLst>
      <p:ext uri="{BB962C8B-B14F-4D97-AF65-F5344CB8AC3E}">
        <p14:creationId xmlns:p14="http://schemas.microsoft.com/office/powerpoint/2010/main" val="13546020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Solo títul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045997-8885-42D4-A681-00BEFFA971DE}"/>
              </a:ext>
            </a:extLst>
          </p:cNvPr>
          <p:cNvSpPr>
            <a:spLocks noGrp="1"/>
          </p:cNvSpPr>
          <p:nvPr>
            <p:ph type="title" hasCustomPrompt="1"/>
          </p:nvPr>
        </p:nvSpPr>
        <p:spPr/>
        <p:txBody>
          <a:bodyPr/>
          <a:lstStyle>
            <a:lvl1pPr>
              <a:defRPr/>
            </a:lvl1pPr>
          </a:lstStyle>
          <a:p>
            <a:r>
              <a:rPr lang="en-US" dirty="0"/>
              <a:t>Click para </a:t>
            </a:r>
            <a:r>
              <a:rPr lang="en-US" dirty="0" err="1"/>
              <a:t>editar</a:t>
            </a:r>
            <a:r>
              <a:rPr lang="en-US" dirty="0"/>
              <a:t> </a:t>
            </a:r>
            <a:r>
              <a:rPr lang="en-US" dirty="0" err="1"/>
              <a:t>título</a:t>
            </a:r>
            <a:endParaRPr lang="en-GB" dirty="0"/>
          </a:p>
        </p:txBody>
      </p:sp>
      <p:sp>
        <p:nvSpPr>
          <p:cNvPr id="4" name="Footer Placeholder 3">
            <a:extLst>
              <a:ext uri="{FF2B5EF4-FFF2-40B4-BE49-F238E27FC236}">
                <a16:creationId xmlns:a16="http://schemas.microsoft.com/office/drawing/2014/main" xmlns="" id="{9108513E-D1D6-4909-A6A1-E798C38409CA}"/>
              </a:ext>
            </a:extLst>
          </p:cNvPr>
          <p:cNvSpPr>
            <a:spLocks noGrp="1"/>
          </p:cNvSpPr>
          <p:nvPr>
            <p:ph type="ftr" sz="quarter" idx="11"/>
          </p:nvPr>
        </p:nvSpPr>
        <p:spPr/>
        <p:txBody>
          <a:bodyPr/>
          <a:lstStyle/>
          <a:p>
            <a:r>
              <a:rPr lang="en-GB" dirty="0"/>
              <a:t>Título de la presentación</a:t>
            </a:r>
          </a:p>
        </p:txBody>
      </p:sp>
      <p:sp>
        <p:nvSpPr>
          <p:cNvPr id="5" name="Slide Number Placeholder 4">
            <a:extLst>
              <a:ext uri="{FF2B5EF4-FFF2-40B4-BE49-F238E27FC236}">
                <a16:creationId xmlns:a16="http://schemas.microsoft.com/office/drawing/2014/main" xmlns="" id="{9881A9FA-9619-43AB-B085-D7F021094F68}"/>
              </a:ext>
            </a:extLst>
          </p:cNvPr>
          <p:cNvSpPr>
            <a:spLocks noGrp="1"/>
          </p:cNvSpPr>
          <p:nvPr>
            <p:ph type="sldNum" sz="quarter" idx="12"/>
          </p:nvPr>
        </p:nvSpPr>
        <p:spPr/>
        <p:txBody>
          <a:bodyPr/>
          <a:lstStyle/>
          <a:p>
            <a:fld id="{F4C94289-3309-4C35-850A-56FD49B3E346}" type="slidenum">
              <a:rPr lang="en-GB" smtClean="0"/>
              <a:t>‹#›</a:t>
            </a:fld>
            <a:endParaRPr lang="en-GB" dirty="0"/>
          </a:p>
        </p:txBody>
      </p:sp>
    </p:spTree>
    <p:extLst>
      <p:ext uri="{BB962C8B-B14F-4D97-AF65-F5344CB8AC3E}">
        <p14:creationId xmlns:p14="http://schemas.microsoft.com/office/powerpoint/2010/main" val="16365895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xmlns="" id="{9E2566DF-8A7B-474D-A0F4-205CFA3DC5A8}"/>
              </a:ext>
            </a:extLst>
          </p:cNvPr>
          <p:cNvSpPr>
            <a:spLocks noGrp="1"/>
          </p:cNvSpPr>
          <p:nvPr>
            <p:ph type="ftr" sz="quarter" idx="11"/>
          </p:nvPr>
        </p:nvSpPr>
        <p:spPr/>
        <p:txBody>
          <a:bodyPr/>
          <a:lstStyle/>
          <a:p>
            <a:r>
              <a:rPr lang="en-GB" dirty="0"/>
              <a:t>Título de la presentación</a:t>
            </a:r>
          </a:p>
        </p:txBody>
      </p:sp>
      <p:sp>
        <p:nvSpPr>
          <p:cNvPr id="4" name="Slide Number Placeholder 3">
            <a:extLst>
              <a:ext uri="{FF2B5EF4-FFF2-40B4-BE49-F238E27FC236}">
                <a16:creationId xmlns:a16="http://schemas.microsoft.com/office/drawing/2014/main" xmlns="" id="{10D12603-15D9-4377-BA98-9268CA8548FA}"/>
              </a:ext>
            </a:extLst>
          </p:cNvPr>
          <p:cNvSpPr>
            <a:spLocks noGrp="1"/>
          </p:cNvSpPr>
          <p:nvPr>
            <p:ph type="sldNum" sz="quarter" idx="12"/>
          </p:nvPr>
        </p:nvSpPr>
        <p:spPr/>
        <p:txBody>
          <a:bodyPr/>
          <a:lstStyle/>
          <a:p>
            <a:fld id="{F4C94289-3309-4C35-850A-56FD49B3E346}" type="slidenum">
              <a:rPr lang="en-GB" smtClean="0"/>
              <a:t>‹#›</a:t>
            </a:fld>
            <a:endParaRPr lang="en-GB" dirty="0"/>
          </a:p>
        </p:txBody>
      </p:sp>
      <p:sp>
        <p:nvSpPr>
          <p:cNvPr id="5" name="TextBox 4">
            <a:extLst>
              <a:ext uri="{FF2B5EF4-FFF2-40B4-BE49-F238E27FC236}">
                <a16:creationId xmlns:a16="http://schemas.microsoft.com/office/drawing/2014/main" xmlns="" id="{EEC8EE6D-3E29-41D5-BCF4-F699C8F035C9}"/>
              </a:ext>
            </a:extLst>
          </p:cNvPr>
          <p:cNvSpPr txBox="1"/>
          <p:nvPr userDrawn="1"/>
        </p:nvSpPr>
        <p:spPr>
          <a:xfrm>
            <a:off x="515938" y="6282531"/>
            <a:ext cx="1799722" cy="365125"/>
          </a:xfrm>
          <a:prstGeom prst="rect">
            <a:avLst/>
          </a:prstGeom>
          <a:noFill/>
        </p:spPr>
        <p:txBody>
          <a:bodyPr wrap="square" lIns="0" tIns="0" rIns="0" bIns="0" rtlCol="0" anchor="b" anchorCtr="0">
            <a:noAutofit/>
          </a:bodyPr>
          <a:lstStyle/>
          <a:p>
            <a:r>
              <a:rPr lang="en-GB" sz="800" dirty="0"/>
              <a:t>© UNED</a:t>
            </a:r>
          </a:p>
        </p:txBody>
      </p:sp>
    </p:spTree>
    <p:extLst>
      <p:ext uri="{BB962C8B-B14F-4D97-AF65-F5344CB8AC3E}">
        <p14:creationId xmlns:p14="http://schemas.microsoft.com/office/powerpoint/2010/main" val="22023055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Cier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xmlns="" id="{29C4C7D9-F8D8-B340-B4F8-C76CC3DA62EE}"/>
              </a:ext>
            </a:extLst>
          </p:cNvPr>
          <p:cNvPicPr>
            <a:picLocks noChangeAspect="1"/>
          </p:cNvPicPr>
          <p:nvPr userDrawn="1"/>
        </p:nvPicPr>
        <p:blipFill>
          <a:blip r:embed="rId3"/>
          <a:stretch>
            <a:fillRect/>
          </a:stretch>
        </p:blipFill>
        <p:spPr>
          <a:xfrm>
            <a:off x="7876214" y="2722674"/>
            <a:ext cx="3532521" cy="1338312"/>
          </a:xfrm>
          <a:prstGeom prst="rect">
            <a:avLst/>
          </a:prstGeom>
        </p:spPr>
      </p:pic>
      <p:grpSp>
        <p:nvGrpSpPr>
          <p:cNvPr id="9" name="Grupo 8">
            <a:extLst>
              <a:ext uri="{FF2B5EF4-FFF2-40B4-BE49-F238E27FC236}">
                <a16:creationId xmlns:a16="http://schemas.microsoft.com/office/drawing/2014/main" xmlns="" id="{4456B894-A66B-4F4D-869D-580B755D630B}"/>
              </a:ext>
            </a:extLst>
          </p:cNvPr>
          <p:cNvGrpSpPr/>
          <p:nvPr userDrawn="1"/>
        </p:nvGrpSpPr>
        <p:grpSpPr>
          <a:xfrm>
            <a:off x="463296" y="6217919"/>
            <a:ext cx="3870724" cy="195297"/>
            <a:chOff x="7876214" y="6204017"/>
            <a:chExt cx="5837752" cy="294543"/>
          </a:xfrm>
        </p:grpSpPr>
        <p:pic>
          <p:nvPicPr>
            <p:cNvPr id="4" name="Imagen 3">
              <a:extLst>
                <a:ext uri="{FF2B5EF4-FFF2-40B4-BE49-F238E27FC236}">
                  <a16:creationId xmlns:a16="http://schemas.microsoft.com/office/drawing/2014/main" xmlns="" id="{EEF83C60-B086-5343-A439-5A8606143443}"/>
                </a:ext>
              </a:extLst>
            </p:cNvPr>
            <p:cNvPicPr>
              <a:picLocks noChangeAspect="1"/>
            </p:cNvPicPr>
            <p:nvPr userDrawn="1"/>
          </p:nvPicPr>
          <p:blipFill>
            <a:blip r:embed="rId4"/>
            <a:stretch>
              <a:fillRect/>
            </a:stretch>
          </p:blipFill>
          <p:spPr>
            <a:xfrm>
              <a:off x="9460942" y="6209414"/>
              <a:ext cx="1947793" cy="289146"/>
            </a:xfrm>
            <a:prstGeom prst="rect">
              <a:avLst/>
            </a:prstGeom>
          </p:spPr>
        </p:pic>
        <p:pic>
          <p:nvPicPr>
            <p:cNvPr id="5" name="Imagen 4">
              <a:extLst>
                <a:ext uri="{FF2B5EF4-FFF2-40B4-BE49-F238E27FC236}">
                  <a16:creationId xmlns:a16="http://schemas.microsoft.com/office/drawing/2014/main" xmlns="" id="{E8FB7E17-827B-424B-B2A5-90115044BE6D}"/>
                </a:ext>
              </a:extLst>
            </p:cNvPr>
            <p:cNvPicPr>
              <a:picLocks noChangeAspect="1"/>
            </p:cNvPicPr>
            <p:nvPr userDrawn="1"/>
          </p:nvPicPr>
          <p:blipFill>
            <a:blip r:embed="rId5"/>
            <a:stretch>
              <a:fillRect/>
            </a:stretch>
          </p:blipFill>
          <p:spPr>
            <a:xfrm>
              <a:off x="7876214" y="6204017"/>
              <a:ext cx="1331581" cy="294543"/>
            </a:xfrm>
            <a:prstGeom prst="rect">
              <a:avLst/>
            </a:prstGeom>
          </p:spPr>
        </p:pic>
        <p:pic>
          <p:nvPicPr>
            <p:cNvPr id="8" name="Imagen 7">
              <a:extLst>
                <a:ext uri="{FF2B5EF4-FFF2-40B4-BE49-F238E27FC236}">
                  <a16:creationId xmlns:a16="http://schemas.microsoft.com/office/drawing/2014/main" xmlns="" id="{C3C90703-4F2C-6047-8BF4-91A22BCB5E2F}"/>
                </a:ext>
              </a:extLst>
            </p:cNvPr>
            <p:cNvPicPr>
              <a:picLocks noChangeAspect="1"/>
            </p:cNvPicPr>
            <p:nvPr userDrawn="1"/>
          </p:nvPicPr>
          <p:blipFill>
            <a:blip r:embed="rId6"/>
            <a:stretch>
              <a:fillRect/>
            </a:stretch>
          </p:blipFill>
          <p:spPr>
            <a:xfrm>
              <a:off x="11661882" y="6244303"/>
              <a:ext cx="2052084" cy="254257"/>
            </a:xfrm>
            <a:prstGeom prst="rect">
              <a:avLst/>
            </a:prstGeom>
          </p:spPr>
        </p:pic>
      </p:grpSp>
    </p:spTree>
    <p:extLst>
      <p:ext uri="{BB962C8B-B14F-4D97-AF65-F5344CB8AC3E}">
        <p14:creationId xmlns:p14="http://schemas.microsoft.com/office/powerpoint/2010/main" val="1165151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ortada Tangerine UNE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59A6DFED-0FBE-48D4-A5E6-0F2D5059C09B}"/>
              </a:ext>
            </a:extLst>
          </p:cNvPr>
          <p:cNvSpPr>
            <a:spLocks noGrp="1"/>
          </p:cNvSpPr>
          <p:nvPr>
            <p:ph type="dt" sz="half" idx="10"/>
          </p:nvPr>
        </p:nvSpPr>
        <p:spPr>
          <a:xfrm>
            <a:off x="514350" y="5915820"/>
            <a:ext cx="2743200" cy="365125"/>
          </a:xfrm>
          <a:prstGeom prst="rect">
            <a:avLst/>
          </a:prstGeom>
        </p:spPr>
        <p:txBody>
          <a:bodyPr lIns="0" tIns="0" rIns="0" bIns="0" anchor="t" anchorCtr="0"/>
          <a:lstStyle>
            <a:lvl1pPr>
              <a:defRPr sz="1400">
                <a:solidFill>
                  <a:schemeClr val="tx1"/>
                </a:solidFill>
              </a:defRPr>
            </a:lvl1pPr>
          </a:lstStyle>
          <a:p>
            <a:endParaRPr lang="en-GB" dirty="0"/>
          </a:p>
        </p:txBody>
      </p:sp>
      <p:sp>
        <p:nvSpPr>
          <p:cNvPr id="5" name="CuadroTexto 4">
            <a:extLst>
              <a:ext uri="{FF2B5EF4-FFF2-40B4-BE49-F238E27FC236}">
                <a16:creationId xmlns:a16="http://schemas.microsoft.com/office/drawing/2014/main" xmlns="" id="{390AD968-0191-3B47-AE52-9AF9BF704CD2}"/>
              </a:ext>
            </a:extLst>
          </p:cNvPr>
          <p:cNvSpPr txBox="1"/>
          <p:nvPr userDrawn="1"/>
        </p:nvSpPr>
        <p:spPr>
          <a:xfrm>
            <a:off x="4557713" y="1407319"/>
            <a:ext cx="0" cy="0"/>
          </a:xfrm>
          <a:prstGeom prst="rect">
            <a:avLst/>
          </a:prstGeom>
          <a:noFill/>
        </p:spPr>
        <p:txBody>
          <a:bodyPr wrap="none" lIns="0" tIns="0" rIns="0" bIns="0" rtlCol="0">
            <a:noAutofit/>
          </a:bodyPr>
          <a:lstStyle/>
          <a:p>
            <a:pPr algn="l"/>
            <a:endParaRPr lang="es-ES" dirty="0" err="1"/>
          </a:p>
        </p:txBody>
      </p:sp>
      <p:pic>
        <p:nvPicPr>
          <p:cNvPr id="8" name="Picture 10">
            <a:extLst>
              <a:ext uri="{FF2B5EF4-FFF2-40B4-BE49-F238E27FC236}">
                <a16:creationId xmlns:a16="http://schemas.microsoft.com/office/drawing/2014/main" xmlns="" id="{7A7830A5-C51D-3A48-B0AE-CA3AFF9A3B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 y="875943"/>
            <a:ext cx="12191998" cy="4509213"/>
          </a:xfrm>
          <a:prstGeom prst="rect">
            <a:avLst/>
          </a:prstGeom>
        </p:spPr>
      </p:pic>
      <p:pic>
        <p:nvPicPr>
          <p:cNvPr id="14" name="Picture 11">
            <a:extLst>
              <a:ext uri="{FF2B5EF4-FFF2-40B4-BE49-F238E27FC236}">
                <a16:creationId xmlns:a16="http://schemas.microsoft.com/office/drawing/2014/main" xmlns="" id="{3571BC75-4077-6748-90ED-F7DE35BD69A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37887" y="5879560"/>
            <a:ext cx="632199" cy="621252"/>
          </a:xfrm>
          <a:prstGeom prst="rect">
            <a:avLst/>
          </a:prstGeom>
        </p:spPr>
      </p:pic>
      <p:sp>
        <p:nvSpPr>
          <p:cNvPr id="15" name="Title 1">
            <a:extLst>
              <a:ext uri="{FF2B5EF4-FFF2-40B4-BE49-F238E27FC236}">
                <a16:creationId xmlns:a16="http://schemas.microsoft.com/office/drawing/2014/main" xmlns="" id="{BA87D52E-15D0-7C43-98D6-BF95545D9266}"/>
              </a:ext>
            </a:extLst>
          </p:cNvPr>
          <p:cNvSpPr>
            <a:spLocks noGrp="1"/>
          </p:cNvSpPr>
          <p:nvPr>
            <p:ph type="ctrTitle" hasCustomPrompt="1"/>
          </p:nvPr>
        </p:nvSpPr>
        <p:spPr>
          <a:xfrm>
            <a:off x="514350" y="1103313"/>
            <a:ext cx="8295821" cy="1468437"/>
          </a:xfrm>
        </p:spPr>
        <p:txBody>
          <a:bodyPr anchor="b" anchorCtr="0"/>
          <a:lstStyle>
            <a:lvl1pPr algn="l">
              <a:defRPr sz="3600" b="1" cap="all" baseline="0">
                <a:solidFill>
                  <a:schemeClr val="bg1"/>
                </a:solidFill>
              </a:defRPr>
            </a:lvl1pPr>
          </a:lstStyle>
          <a:p>
            <a:r>
              <a:rPr lang="en-US" dirty="0"/>
              <a:t>Click para </a:t>
            </a:r>
            <a:r>
              <a:rPr lang="en-US" dirty="0" err="1"/>
              <a:t>editar</a:t>
            </a:r>
            <a:r>
              <a:rPr lang="en-US" dirty="0"/>
              <a:t> el </a:t>
            </a:r>
            <a:r>
              <a:rPr lang="en-US" dirty="0" err="1"/>
              <a:t>título</a:t>
            </a:r>
            <a:r>
              <a:rPr lang="en-US" dirty="0"/>
              <a:t/>
            </a:r>
            <a:br>
              <a:rPr lang="en-US" dirty="0"/>
            </a:br>
            <a:r>
              <a:rPr lang="en-US" dirty="0"/>
              <a:t>ARIAL BOLD MAYÚSCULAS</a:t>
            </a:r>
            <a:endParaRPr lang="en-GB" dirty="0"/>
          </a:p>
        </p:txBody>
      </p:sp>
      <p:sp>
        <p:nvSpPr>
          <p:cNvPr id="16" name="Subtitle 2">
            <a:extLst>
              <a:ext uri="{FF2B5EF4-FFF2-40B4-BE49-F238E27FC236}">
                <a16:creationId xmlns:a16="http://schemas.microsoft.com/office/drawing/2014/main" xmlns="" id="{2DBF1B25-1FAC-FC4A-BBA2-6C0BB5D7F017}"/>
              </a:ext>
            </a:extLst>
          </p:cNvPr>
          <p:cNvSpPr>
            <a:spLocks noGrp="1"/>
          </p:cNvSpPr>
          <p:nvPr>
            <p:ph type="subTitle" idx="1" hasCustomPrompt="1"/>
          </p:nvPr>
        </p:nvSpPr>
        <p:spPr>
          <a:xfrm>
            <a:off x="514350" y="3304192"/>
            <a:ext cx="8295821" cy="1655762"/>
          </a:xfrm>
        </p:spPr>
        <p:txBody>
          <a:bodyPr anchor="t" anchorCtr="0"/>
          <a:lstStyle>
            <a:lvl1pPr marL="0" indent="0" algn="l">
              <a:lnSpc>
                <a:spcPts val="2460"/>
              </a:lnSpc>
              <a:spcBef>
                <a:spcPts val="1200"/>
              </a:spcBef>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para </a:t>
            </a:r>
            <a:r>
              <a:rPr lang="en-US" dirty="0" err="1"/>
              <a:t>editar</a:t>
            </a:r>
            <a:r>
              <a:rPr lang="en-US" dirty="0"/>
              <a:t> el </a:t>
            </a:r>
            <a:r>
              <a:rPr lang="en-US" dirty="0" err="1"/>
              <a:t>subtítulo</a:t>
            </a:r>
            <a:endParaRPr lang="en-US" dirty="0"/>
          </a:p>
          <a:p>
            <a:r>
              <a:rPr lang="en-US" dirty="0"/>
              <a:t>Arial Regular</a:t>
            </a:r>
            <a:endParaRPr lang="en-GB" dirty="0"/>
          </a:p>
        </p:txBody>
      </p:sp>
      <p:cxnSp>
        <p:nvCxnSpPr>
          <p:cNvPr id="17" name="Conector recto 16">
            <a:extLst>
              <a:ext uri="{FF2B5EF4-FFF2-40B4-BE49-F238E27FC236}">
                <a16:creationId xmlns:a16="http://schemas.microsoft.com/office/drawing/2014/main" xmlns="" id="{9EA6D29D-E943-A942-AAAC-659EAF2863C0}"/>
              </a:ext>
            </a:extLst>
          </p:cNvPr>
          <p:cNvCxnSpPr/>
          <p:nvPr userDrawn="1"/>
        </p:nvCxnSpPr>
        <p:spPr>
          <a:xfrm>
            <a:off x="514350" y="2912533"/>
            <a:ext cx="414791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4608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ortada Foto UNED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FF314ADD-8CCE-4CE1-93BC-8242C7F6EE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75943"/>
            <a:ext cx="12192000" cy="4509213"/>
          </a:xfrm>
          <a:prstGeom prst="rect">
            <a:avLst/>
          </a:prstGeom>
        </p:spPr>
      </p:pic>
      <p:sp>
        <p:nvSpPr>
          <p:cNvPr id="4" name="Date Placeholder 3">
            <a:extLst>
              <a:ext uri="{FF2B5EF4-FFF2-40B4-BE49-F238E27FC236}">
                <a16:creationId xmlns:a16="http://schemas.microsoft.com/office/drawing/2014/main" xmlns="" id="{59A6DFED-0FBE-48D4-A5E6-0F2D5059C09B}"/>
              </a:ext>
            </a:extLst>
          </p:cNvPr>
          <p:cNvSpPr>
            <a:spLocks noGrp="1"/>
          </p:cNvSpPr>
          <p:nvPr>
            <p:ph type="dt" sz="half" idx="10"/>
          </p:nvPr>
        </p:nvSpPr>
        <p:spPr>
          <a:xfrm>
            <a:off x="514350" y="5915820"/>
            <a:ext cx="2743200" cy="365125"/>
          </a:xfrm>
          <a:prstGeom prst="rect">
            <a:avLst/>
          </a:prstGeom>
        </p:spPr>
        <p:txBody>
          <a:bodyPr lIns="0" tIns="0" rIns="0" bIns="0" anchor="t" anchorCtr="0"/>
          <a:lstStyle>
            <a:lvl1pPr>
              <a:defRPr sz="1400">
                <a:solidFill>
                  <a:schemeClr val="tx1"/>
                </a:solidFill>
              </a:defRPr>
            </a:lvl1pPr>
          </a:lstStyle>
          <a:p>
            <a:endParaRPr lang="en-GB" dirty="0"/>
          </a:p>
        </p:txBody>
      </p:sp>
      <p:pic>
        <p:nvPicPr>
          <p:cNvPr id="8" name="Picture 11">
            <a:extLst>
              <a:ext uri="{FF2B5EF4-FFF2-40B4-BE49-F238E27FC236}">
                <a16:creationId xmlns:a16="http://schemas.microsoft.com/office/drawing/2014/main" xmlns="" id="{7527E8A3-C408-324D-96A3-2F81BEA7C61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37887" y="5879560"/>
            <a:ext cx="632199" cy="621252"/>
          </a:xfrm>
          <a:prstGeom prst="rect">
            <a:avLst/>
          </a:prstGeom>
        </p:spPr>
      </p:pic>
      <p:sp>
        <p:nvSpPr>
          <p:cNvPr id="13" name="Title 1">
            <a:extLst>
              <a:ext uri="{FF2B5EF4-FFF2-40B4-BE49-F238E27FC236}">
                <a16:creationId xmlns:a16="http://schemas.microsoft.com/office/drawing/2014/main" xmlns="" id="{B15B438C-268C-DA40-B43C-75622B8A208E}"/>
              </a:ext>
            </a:extLst>
          </p:cNvPr>
          <p:cNvSpPr>
            <a:spLocks noGrp="1"/>
          </p:cNvSpPr>
          <p:nvPr>
            <p:ph type="ctrTitle" hasCustomPrompt="1"/>
          </p:nvPr>
        </p:nvSpPr>
        <p:spPr>
          <a:xfrm>
            <a:off x="514350" y="1103313"/>
            <a:ext cx="8295821" cy="1468437"/>
          </a:xfrm>
        </p:spPr>
        <p:txBody>
          <a:bodyPr anchor="b" anchorCtr="0"/>
          <a:lstStyle>
            <a:lvl1pPr algn="l">
              <a:defRPr sz="3600" b="1" cap="all" baseline="0">
                <a:solidFill>
                  <a:schemeClr val="bg1"/>
                </a:solidFill>
              </a:defRPr>
            </a:lvl1pPr>
          </a:lstStyle>
          <a:p>
            <a:r>
              <a:rPr lang="en-US" dirty="0"/>
              <a:t>Click para </a:t>
            </a:r>
            <a:r>
              <a:rPr lang="en-US" dirty="0" err="1"/>
              <a:t>editar</a:t>
            </a:r>
            <a:r>
              <a:rPr lang="en-US" dirty="0"/>
              <a:t> el </a:t>
            </a:r>
            <a:r>
              <a:rPr lang="en-US" dirty="0" err="1"/>
              <a:t>título</a:t>
            </a:r>
            <a:r>
              <a:rPr lang="en-US" dirty="0"/>
              <a:t/>
            </a:r>
            <a:br>
              <a:rPr lang="en-US" dirty="0"/>
            </a:br>
            <a:r>
              <a:rPr lang="en-US" dirty="0"/>
              <a:t>ARIAL BOLD MAYÚSCULAS</a:t>
            </a:r>
            <a:endParaRPr lang="en-GB" dirty="0"/>
          </a:p>
        </p:txBody>
      </p:sp>
      <p:sp>
        <p:nvSpPr>
          <p:cNvPr id="14" name="Subtitle 2">
            <a:extLst>
              <a:ext uri="{FF2B5EF4-FFF2-40B4-BE49-F238E27FC236}">
                <a16:creationId xmlns:a16="http://schemas.microsoft.com/office/drawing/2014/main" xmlns="" id="{9F4C4902-E4BF-A643-9F0D-20AE48D88CF9}"/>
              </a:ext>
            </a:extLst>
          </p:cNvPr>
          <p:cNvSpPr>
            <a:spLocks noGrp="1"/>
          </p:cNvSpPr>
          <p:nvPr>
            <p:ph type="subTitle" idx="1" hasCustomPrompt="1"/>
          </p:nvPr>
        </p:nvSpPr>
        <p:spPr>
          <a:xfrm>
            <a:off x="514350" y="3304192"/>
            <a:ext cx="8295821" cy="1655762"/>
          </a:xfrm>
        </p:spPr>
        <p:txBody>
          <a:bodyPr anchor="t" anchorCtr="0"/>
          <a:lstStyle>
            <a:lvl1pPr marL="0" indent="0" algn="l">
              <a:lnSpc>
                <a:spcPts val="2460"/>
              </a:lnSpc>
              <a:spcBef>
                <a:spcPts val="1200"/>
              </a:spcBef>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para </a:t>
            </a:r>
            <a:r>
              <a:rPr lang="en-US" dirty="0" err="1"/>
              <a:t>editar</a:t>
            </a:r>
            <a:r>
              <a:rPr lang="en-US" dirty="0"/>
              <a:t> el </a:t>
            </a:r>
            <a:r>
              <a:rPr lang="en-US" dirty="0" err="1"/>
              <a:t>subtítulo</a:t>
            </a:r>
            <a:endParaRPr lang="en-US" dirty="0"/>
          </a:p>
          <a:p>
            <a:r>
              <a:rPr lang="en-US" dirty="0"/>
              <a:t>Arial Regular</a:t>
            </a:r>
            <a:endParaRPr lang="en-GB" dirty="0"/>
          </a:p>
        </p:txBody>
      </p:sp>
      <p:cxnSp>
        <p:nvCxnSpPr>
          <p:cNvPr id="15" name="Conector recto 14">
            <a:extLst>
              <a:ext uri="{FF2B5EF4-FFF2-40B4-BE49-F238E27FC236}">
                <a16:creationId xmlns:a16="http://schemas.microsoft.com/office/drawing/2014/main" xmlns="" id="{F0E9D323-3F9E-444D-A28F-DC36A27F3BC0}"/>
              </a:ext>
            </a:extLst>
          </p:cNvPr>
          <p:cNvCxnSpPr/>
          <p:nvPr userDrawn="1"/>
        </p:nvCxnSpPr>
        <p:spPr>
          <a:xfrm>
            <a:off x="514350" y="2912533"/>
            <a:ext cx="414791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0640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ortada Foto UNED 2">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FF314ADD-8CCE-4CE1-93BC-8242C7F6EE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75943"/>
            <a:ext cx="12192000" cy="4509213"/>
          </a:xfrm>
          <a:prstGeom prst="rect">
            <a:avLst/>
          </a:prstGeom>
        </p:spPr>
      </p:pic>
      <p:sp>
        <p:nvSpPr>
          <p:cNvPr id="4" name="Date Placeholder 3">
            <a:extLst>
              <a:ext uri="{FF2B5EF4-FFF2-40B4-BE49-F238E27FC236}">
                <a16:creationId xmlns:a16="http://schemas.microsoft.com/office/drawing/2014/main" xmlns="" id="{59A6DFED-0FBE-48D4-A5E6-0F2D5059C09B}"/>
              </a:ext>
            </a:extLst>
          </p:cNvPr>
          <p:cNvSpPr>
            <a:spLocks noGrp="1"/>
          </p:cNvSpPr>
          <p:nvPr>
            <p:ph type="dt" sz="half" idx="10"/>
          </p:nvPr>
        </p:nvSpPr>
        <p:spPr>
          <a:xfrm>
            <a:off x="514350" y="5915820"/>
            <a:ext cx="2743200" cy="365125"/>
          </a:xfrm>
          <a:prstGeom prst="rect">
            <a:avLst/>
          </a:prstGeom>
        </p:spPr>
        <p:txBody>
          <a:bodyPr lIns="0" tIns="0" rIns="0" bIns="0" anchor="t" anchorCtr="0"/>
          <a:lstStyle>
            <a:lvl1pPr>
              <a:defRPr sz="1400">
                <a:solidFill>
                  <a:schemeClr val="tx1"/>
                </a:solidFill>
              </a:defRPr>
            </a:lvl1pPr>
          </a:lstStyle>
          <a:p>
            <a:endParaRPr lang="en-GB" dirty="0"/>
          </a:p>
        </p:txBody>
      </p:sp>
      <p:pic>
        <p:nvPicPr>
          <p:cNvPr id="7" name="Picture 11">
            <a:extLst>
              <a:ext uri="{FF2B5EF4-FFF2-40B4-BE49-F238E27FC236}">
                <a16:creationId xmlns:a16="http://schemas.microsoft.com/office/drawing/2014/main" xmlns="" id="{CA1F27C1-C4FC-BD43-812C-26085677EE9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37887" y="5879560"/>
            <a:ext cx="632199" cy="621252"/>
          </a:xfrm>
          <a:prstGeom prst="rect">
            <a:avLst/>
          </a:prstGeom>
        </p:spPr>
      </p:pic>
      <p:sp>
        <p:nvSpPr>
          <p:cNvPr id="13" name="Title 1">
            <a:extLst>
              <a:ext uri="{FF2B5EF4-FFF2-40B4-BE49-F238E27FC236}">
                <a16:creationId xmlns:a16="http://schemas.microsoft.com/office/drawing/2014/main" xmlns="" id="{FD53EAC4-EC8D-A143-8327-4CE224CE17C2}"/>
              </a:ext>
            </a:extLst>
          </p:cNvPr>
          <p:cNvSpPr>
            <a:spLocks noGrp="1"/>
          </p:cNvSpPr>
          <p:nvPr>
            <p:ph type="ctrTitle" hasCustomPrompt="1"/>
          </p:nvPr>
        </p:nvSpPr>
        <p:spPr>
          <a:xfrm>
            <a:off x="514350" y="1103313"/>
            <a:ext cx="8295821" cy="1468437"/>
          </a:xfrm>
        </p:spPr>
        <p:txBody>
          <a:bodyPr anchor="b" anchorCtr="0"/>
          <a:lstStyle>
            <a:lvl1pPr algn="l">
              <a:defRPr sz="3600" b="1" cap="all" baseline="0">
                <a:solidFill>
                  <a:schemeClr val="bg1"/>
                </a:solidFill>
              </a:defRPr>
            </a:lvl1pPr>
          </a:lstStyle>
          <a:p>
            <a:r>
              <a:rPr lang="en-US" dirty="0"/>
              <a:t>Click para </a:t>
            </a:r>
            <a:r>
              <a:rPr lang="en-US" dirty="0" err="1"/>
              <a:t>editar</a:t>
            </a:r>
            <a:r>
              <a:rPr lang="en-US" dirty="0"/>
              <a:t> el </a:t>
            </a:r>
            <a:r>
              <a:rPr lang="en-US" dirty="0" err="1"/>
              <a:t>título</a:t>
            </a:r>
            <a:r>
              <a:rPr lang="en-US" dirty="0"/>
              <a:t/>
            </a:r>
            <a:br>
              <a:rPr lang="en-US" dirty="0"/>
            </a:br>
            <a:r>
              <a:rPr lang="en-US" dirty="0"/>
              <a:t>ARIAL BOLD MAYÚSCULAS</a:t>
            </a:r>
            <a:endParaRPr lang="en-GB" dirty="0"/>
          </a:p>
        </p:txBody>
      </p:sp>
      <p:sp>
        <p:nvSpPr>
          <p:cNvPr id="14" name="Subtitle 2">
            <a:extLst>
              <a:ext uri="{FF2B5EF4-FFF2-40B4-BE49-F238E27FC236}">
                <a16:creationId xmlns:a16="http://schemas.microsoft.com/office/drawing/2014/main" xmlns="" id="{3C45171A-683E-1045-832F-36A04D25D15E}"/>
              </a:ext>
            </a:extLst>
          </p:cNvPr>
          <p:cNvSpPr>
            <a:spLocks noGrp="1"/>
          </p:cNvSpPr>
          <p:nvPr>
            <p:ph type="subTitle" idx="1" hasCustomPrompt="1"/>
          </p:nvPr>
        </p:nvSpPr>
        <p:spPr>
          <a:xfrm>
            <a:off x="514350" y="3304192"/>
            <a:ext cx="8295821" cy="1655762"/>
          </a:xfrm>
        </p:spPr>
        <p:txBody>
          <a:bodyPr anchor="t" anchorCtr="0"/>
          <a:lstStyle>
            <a:lvl1pPr marL="0" indent="0" algn="l">
              <a:lnSpc>
                <a:spcPts val="2460"/>
              </a:lnSpc>
              <a:spcBef>
                <a:spcPts val="1200"/>
              </a:spcBef>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para </a:t>
            </a:r>
            <a:r>
              <a:rPr lang="en-US" dirty="0" err="1"/>
              <a:t>editar</a:t>
            </a:r>
            <a:r>
              <a:rPr lang="en-US" dirty="0"/>
              <a:t> el </a:t>
            </a:r>
            <a:r>
              <a:rPr lang="en-US" dirty="0" err="1"/>
              <a:t>subtítulo</a:t>
            </a:r>
            <a:endParaRPr lang="en-US" dirty="0"/>
          </a:p>
          <a:p>
            <a:r>
              <a:rPr lang="en-US" dirty="0"/>
              <a:t>Arial Regular</a:t>
            </a:r>
            <a:endParaRPr lang="en-GB" dirty="0"/>
          </a:p>
        </p:txBody>
      </p:sp>
      <p:cxnSp>
        <p:nvCxnSpPr>
          <p:cNvPr id="15" name="Conector recto 14">
            <a:extLst>
              <a:ext uri="{FF2B5EF4-FFF2-40B4-BE49-F238E27FC236}">
                <a16:creationId xmlns:a16="http://schemas.microsoft.com/office/drawing/2014/main" xmlns="" id="{D1B010F9-C76B-F647-9B98-6E51687D0333}"/>
              </a:ext>
            </a:extLst>
          </p:cNvPr>
          <p:cNvCxnSpPr/>
          <p:nvPr userDrawn="1"/>
        </p:nvCxnSpPr>
        <p:spPr>
          <a:xfrm>
            <a:off x="514350" y="2912533"/>
            <a:ext cx="414791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2690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ortada con imagen propia">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59A6DFED-0FBE-48D4-A5E6-0F2D5059C09B}"/>
              </a:ext>
            </a:extLst>
          </p:cNvPr>
          <p:cNvSpPr>
            <a:spLocks noGrp="1"/>
          </p:cNvSpPr>
          <p:nvPr>
            <p:ph type="dt" sz="half" idx="10"/>
          </p:nvPr>
        </p:nvSpPr>
        <p:spPr>
          <a:xfrm>
            <a:off x="514350" y="5915820"/>
            <a:ext cx="2743200" cy="365125"/>
          </a:xfrm>
          <a:prstGeom prst="rect">
            <a:avLst/>
          </a:prstGeom>
        </p:spPr>
        <p:txBody>
          <a:bodyPr lIns="0" tIns="0" rIns="0" bIns="0" anchor="t" anchorCtr="0"/>
          <a:lstStyle>
            <a:lvl1pPr>
              <a:defRPr sz="1400">
                <a:solidFill>
                  <a:schemeClr val="tx1"/>
                </a:solidFill>
              </a:defRPr>
            </a:lvl1pPr>
          </a:lstStyle>
          <a:p>
            <a:endParaRPr lang="en-GB" dirty="0"/>
          </a:p>
        </p:txBody>
      </p:sp>
      <p:pic>
        <p:nvPicPr>
          <p:cNvPr id="10" name="Picture 11">
            <a:extLst>
              <a:ext uri="{FF2B5EF4-FFF2-40B4-BE49-F238E27FC236}">
                <a16:creationId xmlns:a16="http://schemas.microsoft.com/office/drawing/2014/main" xmlns="" id="{96F13D4E-F57B-A94E-A908-18BC2553AAB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37887" y="5879560"/>
            <a:ext cx="632199" cy="621252"/>
          </a:xfrm>
          <a:prstGeom prst="rect">
            <a:avLst/>
          </a:prstGeom>
        </p:spPr>
      </p:pic>
      <p:cxnSp>
        <p:nvCxnSpPr>
          <p:cNvPr id="13" name="Conector recto 12">
            <a:extLst>
              <a:ext uri="{FF2B5EF4-FFF2-40B4-BE49-F238E27FC236}">
                <a16:creationId xmlns:a16="http://schemas.microsoft.com/office/drawing/2014/main" xmlns="" id="{D89D345C-1EA3-B64A-82BA-3C53C20E1DCD}"/>
              </a:ext>
            </a:extLst>
          </p:cNvPr>
          <p:cNvCxnSpPr/>
          <p:nvPr userDrawn="1"/>
        </p:nvCxnSpPr>
        <p:spPr>
          <a:xfrm>
            <a:off x="514350" y="2912533"/>
            <a:ext cx="414791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xmlns="" id="{7A74E71A-EC6D-A94C-8E65-C9E7FA48FEFE}"/>
              </a:ext>
            </a:extLst>
          </p:cNvPr>
          <p:cNvSpPr>
            <a:spLocks noGrp="1"/>
          </p:cNvSpPr>
          <p:nvPr>
            <p:ph idx="1" hasCustomPrompt="1"/>
          </p:nvPr>
        </p:nvSpPr>
        <p:spPr>
          <a:xfrm>
            <a:off x="0" y="874800"/>
            <a:ext cx="12193200" cy="4618800"/>
          </a:xfrm>
          <a:solidFill>
            <a:schemeClr val="bg1">
              <a:lumMod val="85000"/>
            </a:schemeClr>
          </a:solidFill>
        </p:spPr>
        <p:txBody>
          <a:bodyPr anchor="b"/>
          <a:lstStyle>
            <a:lvl1pPr algn="ctr">
              <a:lnSpc>
                <a:spcPct val="100000"/>
              </a:lnSpc>
              <a:defRPr sz="1000" b="0"/>
            </a:lvl1pPr>
            <a:lvl3pPr marL="400050" indent="-195263">
              <a:defRPr/>
            </a:lvl3pPr>
          </a:lstStyle>
          <a:p>
            <a:pPr lvl="0"/>
            <a:r>
              <a:rPr lang="en-GB" dirty="0" err="1"/>
              <a:t>Puede</a:t>
            </a:r>
            <a:r>
              <a:rPr lang="en-GB" dirty="0"/>
              <a:t> </a:t>
            </a:r>
            <a:r>
              <a:rPr lang="en-GB" dirty="0" err="1"/>
              <a:t>añadir</a:t>
            </a:r>
            <a:r>
              <a:rPr lang="en-GB" dirty="0"/>
              <a:t> </a:t>
            </a:r>
            <a:r>
              <a:rPr lang="en-GB" dirty="0" err="1"/>
              <a:t>aquí</a:t>
            </a:r>
            <a:r>
              <a:rPr lang="en-GB" dirty="0"/>
              <a:t> </a:t>
            </a:r>
            <a:r>
              <a:rPr lang="en-GB" dirty="0" err="1"/>
              <a:t>su</a:t>
            </a:r>
            <a:r>
              <a:rPr lang="en-GB" dirty="0"/>
              <a:t> </a:t>
            </a:r>
            <a:r>
              <a:rPr lang="en-GB" dirty="0" err="1"/>
              <a:t>propia</a:t>
            </a:r>
            <a:r>
              <a:rPr lang="en-GB" dirty="0"/>
              <a:t> imagen </a:t>
            </a:r>
            <a:r>
              <a:rPr lang="en-GB" dirty="0" err="1"/>
              <a:t>pulsando</a:t>
            </a:r>
            <a:r>
              <a:rPr lang="en-GB" dirty="0"/>
              <a:t> el </a:t>
            </a:r>
            <a:r>
              <a:rPr lang="en-GB" dirty="0" err="1"/>
              <a:t>botón</a:t>
            </a:r>
            <a:r>
              <a:rPr lang="en-GB" dirty="0"/>
              <a:t> “</a:t>
            </a:r>
            <a:r>
              <a:rPr lang="en-GB" dirty="0" err="1"/>
              <a:t>adjuntar</a:t>
            </a:r>
            <a:r>
              <a:rPr lang="en-GB" dirty="0"/>
              <a:t> imagen </a:t>
            </a:r>
            <a:r>
              <a:rPr lang="en-GB" dirty="0" err="1"/>
              <a:t>desde</a:t>
            </a:r>
            <a:r>
              <a:rPr lang="en-GB" dirty="0"/>
              <a:t> </a:t>
            </a:r>
            <a:r>
              <a:rPr lang="en-GB" dirty="0" err="1"/>
              <a:t>archivo</a:t>
            </a:r>
            <a:r>
              <a:rPr lang="en-GB" dirty="0"/>
              <a:t>”. </a:t>
            </a:r>
          </a:p>
          <a:p>
            <a:pPr lvl="0"/>
            <a:r>
              <a:rPr lang="en-GB" dirty="0" err="1"/>
              <a:t>Recuerde</a:t>
            </a:r>
            <a:r>
              <a:rPr lang="en-GB" dirty="0"/>
              <a:t> que la imagen </a:t>
            </a:r>
            <a:r>
              <a:rPr lang="en-GB" dirty="0" err="1"/>
              <a:t>debe</a:t>
            </a:r>
            <a:r>
              <a:rPr lang="en-GB" dirty="0"/>
              <a:t> </a:t>
            </a:r>
            <a:r>
              <a:rPr lang="en-GB" dirty="0" err="1"/>
              <a:t>tener</a:t>
            </a:r>
            <a:r>
              <a:rPr lang="en-GB" dirty="0"/>
              <a:t> un </a:t>
            </a:r>
            <a:r>
              <a:rPr lang="en-GB" dirty="0" err="1"/>
              <a:t>tamaño</a:t>
            </a:r>
            <a:r>
              <a:rPr lang="en-GB" dirty="0"/>
              <a:t> de 37,68 x 13, 93 cm (1068 x 395 </a:t>
            </a:r>
            <a:r>
              <a:rPr lang="en-GB" dirty="0" err="1"/>
              <a:t>px</a:t>
            </a:r>
            <a:r>
              <a:rPr lang="en-GB" dirty="0"/>
              <a:t>) para que no se </a:t>
            </a:r>
            <a:r>
              <a:rPr lang="en-GB" dirty="0" err="1"/>
              <a:t>distorsione</a:t>
            </a:r>
            <a:r>
              <a:rPr lang="en-GB" dirty="0"/>
              <a:t>. </a:t>
            </a:r>
            <a:r>
              <a:rPr lang="en-GB" dirty="0" err="1"/>
              <a:t>También</a:t>
            </a:r>
            <a:r>
              <a:rPr lang="en-GB" dirty="0"/>
              <a:t> </a:t>
            </a:r>
            <a:r>
              <a:rPr lang="en-GB" dirty="0" err="1"/>
              <a:t>puede</a:t>
            </a:r>
            <a:r>
              <a:rPr lang="en-GB" dirty="0"/>
              <a:t> </a:t>
            </a:r>
            <a:r>
              <a:rPr lang="en-GB" dirty="0" err="1"/>
              <a:t>recortar</a:t>
            </a:r>
            <a:r>
              <a:rPr lang="en-GB" dirty="0"/>
              <a:t> la imagen con la </a:t>
            </a:r>
            <a:r>
              <a:rPr lang="en-GB" dirty="0" err="1"/>
              <a:t>herramienta</a:t>
            </a:r>
            <a:r>
              <a:rPr lang="en-GB" dirty="0"/>
              <a:t> </a:t>
            </a:r>
            <a:r>
              <a:rPr lang="en-GB" dirty="0" err="1"/>
              <a:t>recortar</a:t>
            </a:r>
            <a:r>
              <a:rPr lang="en-GB" dirty="0"/>
              <a:t> de power point</a:t>
            </a:r>
          </a:p>
        </p:txBody>
      </p:sp>
      <p:sp>
        <p:nvSpPr>
          <p:cNvPr id="6" name="CuadroTexto 5">
            <a:extLst>
              <a:ext uri="{FF2B5EF4-FFF2-40B4-BE49-F238E27FC236}">
                <a16:creationId xmlns:a16="http://schemas.microsoft.com/office/drawing/2014/main" xmlns="" id="{83AA4C12-901B-9E4A-8C6A-8B25E4612EEE}"/>
              </a:ext>
            </a:extLst>
          </p:cNvPr>
          <p:cNvSpPr txBox="1"/>
          <p:nvPr userDrawn="1"/>
        </p:nvSpPr>
        <p:spPr>
          <a:xfrm>
            <a:off x="7385538" y="5249008"/>
            <a:ext cx="0" cy="0"/>
          </a:xfrm>
          <a:prstGeom prst="rect">
            <a:avLst/>
          </a:prstGeom>
          <a:noFill/>
        </p:spPr>
        <p:txBody>
          <a:bodyPr wrap="none" lIns="0" tIns="0" rIns="0" bIns="0" rtlCol="0">
            <a:noAutofit/>
          </a:bodyPr>
          <a:lstStyle/>
          <a:p>
            <a:pPr algn="l"/>
            <a:endParaRPr lang="es-ES" dirty="0" err="1"/>
          </a:p>
        </p:txBody>
      </p:sp>
      <p:sp>
        <p:nvSpPr>
          <p:cNvPr id="8" name="Title 1">
            <a:extLst>
              <a:ext uri="{FF2B5EF4-FFF2-40B4-BE49-F238E27FC236}">
                <a16:creationId xmlns:a16="http://schemas.microsoft.com/office/drawing/2014/main" xmlns="" id="{0DBC129C-1F74-0646-BCBC-3321ABD44BEE}"/>
              </a:ext>
            </a:extLst>
          </p:cNvPr>
          <p:cNvSpPr>
            <a:spLocks noGrp="1"/>
          </p:cNvSpPr>
          <p:nvPr>
            <p:ph type="ctrTitle" hasCustomPrompt="1"/>
          </p:nvPr>
        </p:nvSpPr>
        <p:spPr>
          <a:xfrm>
            <a:off x="514350" y="1103313"/>
            <a:ext cx="8295821" cy="1468437"/>
          </a:xfrm>
        </p:spPr>
        <p:txBody>
          <a:bodyPr anchor="b" anchorCtr="0"/>
          <a:lstStyle>
            <a:lvl1pPr algn="l">
              <a:defRPr sz="3600" b="1" cap="all" baseline="0">
                <a:solidFill>
                  <a:schemeClr val="bg1"/>
                </a:solidFill>
              </a:defRPr>
            </a:lvl1pPr>
          </a:lstStyle>
          <a:p>
            <a:r>
              <a:rPr lang="en-US" dirty="0"/>
              <a:t>Click para </a:t>
            </a:r>
            <a:r>
              <a:rPr lang="en-US" dirty="0" err="1"/>
              <a:t>editar</a:t>
            </a:r>
            <a:r>
              <a:rPr lang="en-US" dirty="0"/>
              <a:t> el </a:t>
            </a:r>
            <a:r>
              <a:rPr lang="en-US" dirty="0" err="1"/>
              <a:t>título</a:t>
            </a:r>
            <a:r>
              <a:rPr lang="en-US" dirty="0"/>
              <a:t/>
            </a:r>
            <a:br>
              <a:rPr lang="en-US" dirty="0"/>
            </a:br>
            <a:r>
              <a:rPr lang="en-US" dirty="0"/>
              <a:t>Arial Bold </a:t>
            </a:r>
            <a:r>
              <a:rPr lang="en-US" dirty="0" err="1"/>
              <a:t>Mayúsculas</a:t>
            </a:r>
            <a:endParaRPr lang="en-GB" dirty="0"/>
          </a:p>
        </p:txBody>
      </p:sp>
      <p:sp>
        <p:nvSpPr>
          <p:cNvPr id="15" name="Subtitle 2">
            <a:extLst>
              <a:ext uri="{FF2B5EF4-FFF2-40B4-BE49-F238E27FC236}">
                <a16:creationId xmlns:a16="http://schemas.microsoft.com/office/drawing/2014/main" xmlns="" id="{A6E77464-290D-6E40-BA90-314168945B66}"/>
              </a:ext>
            </a:extLst>
          </p:cNvPr>
          <p:cNvSpPr>
            <a:spLocks noGrp="1"/>
          </p:cNvSpPr>
          <p:nvPr>
            <p:ph type="subTitle" idx="11" hasCustomPrompt="1"/>
          </p:nvPr>
        </p:nvSpPr>
        <p:spPr>
          <a:xfrm>
            <a:off x="535014" y="2875405"/>
            <a:ext cx="8295821" cy="1655762"/>
          </a:xfrm>
        </p:spPr>
        <p:txBody>
          <a:bodyPr anchor="t" anchorCtr="0"/>
          <a:lstStyle>
            <a:lvl1pPr marL="0" indent="0" algn="l">
              <a:lnSpc>
                <a:spcPts val="2460"/>
              </a:lnSpc>
              <a:spcBef>
                <a:spcPts val="1200"/>
              </a:spcBef>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para </a:t>
            </a:r>
            <a:r>
              <a:rPr lang="en-US" dirty="0" err="1"/>
              <a:t>editar</a:t>
            </a:r>
            <a:r>
              <a:rPr lang="en-US" dirty="0"/>
              <a:t> el </a:t>
            </a:r>
            <a:r>
              <a:rPr lang="en-US" dirty="0" err="1"/>
              <a:t>subtítulo</a:t>
            </a:r>
            <a:endParaRPr lang="en-US" dirty="0"/>
          </a:p>
          <a:p>
            <a:r>
              <a:rPr lang="en-US" dirty="0"/>
              <a:t>Arial Regular</a:t>
            </a:r>
            <a:endParaRPr lang="en-GB" dirty="0"/>
          </a:p>
        </p:txBody>
      </p:sp>
    </p:spTree>
    <p:extLst>
      <p:ext uri="{BB962C8B-B14F-4D97-AF65-F5344CB8AC3E}">
        <p14:creationId xmlns:p14="http://schemas.microsoft.com/office/powerpoint/2010/main" val="634110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reserve="1">
  <p:cSld name="Tex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F2BE79-9CF6-49D0-828F-83304EE10FA4}"/>
              </a:ext>
            </a:extLst>
          </p:cNvPr>
          <p:cNvSpPr>
            <a:spLocks noGrp="1"/>
          </p:cNvSpPr>
          <p:nvPr>
            <p:ph type="title"/>
          </p:nvPr>
        </p:nvSpPr>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xmlns="" id="{15131794-EBBB-48C2-B2AE-5771C52F061C}"/>
              </a:ext>
            </a:extLst>
          </p:cNvPr>
          <p:cNvSpPr>
            <a:spLocks noGrp="1"/>
          </p:cNvSpPr>
          <p:nvPr>
            <p:ph idx="1"/>
          </p:nvPr>
        </p:nvSpPr>
        <p:spPr/>
        <p:txBody>
          <a:bodyPr/>
          <a:lstStyle>
            <a:lvl3pPr marL="400050" indent="-195263">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Footer Placeholder 4">
            <a:extLst>
              <a:ext uri="{FF2B5EF4-FFF2-40B4-BE49-F238E27FC236}">
                <a16:creationId xmlns:a16="http://schemas.microsoft.com/office/drawing/2014/main" xmlns="" id="{E9A396C8-82EE-4828-BB90-F70077CC6504}"/>
              </a:ext>
            </a:extLst>
          </p:cNvPr>
          <p:cNvSpPr>
            <a:spLocks noGrp="1"/>
          </p:cNvSpPr>
          <p:nvPr>
            <p:ph type="ftr" sz="quarter" idx="11"/>
          </p:nvPr>
        </p:nvSpPr>
        <p:spPr/>
        <p:txBody>
          <a:bodyPr/>
          <a:lstStyle/>
          <a:p>
            <a:r>
              <a:rPr lang="en-GB" dirty="0"/>
              <a:t>Título de la presentación</a:t>
            </a:r>
          </a:p>
        </p:txBody>
      </p:sp>
      <p:sp>
        <p:nvSpPr>
          <p:cNvPr id="6" name="Slide Number Placeholder 5">
            <a:extLst>
              <a:ext uri="{FF2B5EF4-FFF2-40B4-BE49-F238E27FC236}">
                <a16:creationId xmlns:a16="http://schemas.microsoft.com/office/drawing/2014/main" xmlns="" id="{033CAEA2-92AB-4512-A9D7-FD0A72486257}"/>
              </a:ext>
            </a:extLst>
          </p:cNvPr>
          <p:cNvSpPr>
            <a:spLocks noGrp="1"/>
          </p:cNvSpPr>
          <p:nvPr>
            <p:ph type="sldNum" sz="quarter" idx="12"/>
          </p:nvPr>
        </p:nvSpPr>
        <p:spPr/>
        <p:txBody>
          <a:bodyPr/>
          <a:lstStyle/>
          <a:p>
            <a:fld id="{F4C94289-3309-4C35-850A-56FD49B3E346}" type="slidenum">
              <a:rPr lang="en-GB" smtClean="0"/>
              <a:t>‹#›</a:t>
            </a:fld>
            <a:endParaRPr lang="en-GB" dirty="0"/>
          </a:p>
        </p:txBody>
      </p:sp>
    </p:spTree>
    <p:extLst>
      <p:ext uri="{BB962C8B-B14F-4D97-AF65-F5344CB8AC3E}">
        <p14:creationId xmlns:p14="http://schemas.microsoft.com/office/powerpoint/2010/main" val="1650472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exto+ tex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F2BE79-9CF6-49D0-828F-83304EE10FA4}"/>
              </a:ext>
            </a:extLst>
          </p:cNvPr>
          <p:cNvSpPr>
            <a:spLocks noGrp="1"/>
          </p:cNvSpPr>
          <p:nvPr>
            <p:ph type="title" hasCustomPrompt="1"/>
          </p:nvPr>
        </p:nvSpPr>
        <p:spPr/>
        <p:txBody>
          <a:bodyPr/>
          <a:lstStyle/>
          <a:p>
            <a:r>
              <a:rPr lang="en-US" dirty="0"/>
              <a:t>Click para </a:t>
            </a:r>
            <a:r>
              <a:rPr lang="en-US" dirty="0" err="1"/>
              <a:t>editar</a:t>
            </a:r>
            <a:r>
              <a:rPr lang="en-US" dirty="0"/>
              <a:t> </a:t>
            </a:r>
            <a:r>
              <a:rPr lang="en-US" dirty="0" err="1"/>
              <a:t>título</a:t>
            </a:r>
            <a:endParaRPr lang="en-GB" dirty="0"/>
          </a:p>
        </p:txBody>
      </p:sp>
      <p:sp>
        <p:nvSpPr>
          <p:cNvPr id="3" name="Content Placeholder 2">
            <a:extLst>
              <a:ext uri="{FF2B5EF4-FFF2-40B4-BE49-F238E27FC236}">
                <a16:creationId xmlns:a16="http://schemas.microsoft.com/office/drawing/2014/main" xmlns="" id="{15131794-EBBB-48C2-B2AE-5771C52F061C}"/>
              </a:ext>
            </a:extLst>
          </p:cNvPr>
          <p:cNvSpPr>
            <a:spLocks noGrp="1"/>
          </p:cNvSpPr>
          <p:nvPr>
            <p:ph idx="1" hasCustomPrompt="1"/>
          </p:nvPr>
        </p:nvSpPr>
        <p:spPr>
          <a:xfrm>
            <a:off x="515937" y="1695450"/>
            <a:ext cx="4824413" cy="4587081"/>
          </a:xfrm>
        </p:spPr>
        <p:txBody>
          <a:bodyPr/>
          <a:lstStyle>
            <a:lvl1pPr>
              <a:defRPr sz="1800"/>
            </a:lvl1pPr>
            <a:lvl2pPr marL="165100" indent="-165100">
              <a:defRPr sz="1600"/>
            </a:lvl2pPr>
            <a:lvl3pPr marL="344488" indent="-160338">
              <a:defRPr sz="1400"/>
            </a:lvl3pPr>
            <a:lvl4pPr marL="544513" indent="-184150">
              <a:defRPr sz="1100"/>
            </a:lvl4pPr>
            <a:lvl5pPr marL="746125" indent="-176213">
              <a:defRPr sz="1100"/>
            </a:lvl5pPr>
          </a:lstStyle>
          <a:p>
            <a:pPr lvl="0"/>
            <a:r>
              <a:rPr lang="en-US" dirty="0" err="1"/>
              <a:t>Editar</a:t>
            </a:r>
            <a:r>
              <a:rPr lang="en-US" dirty="0"/>
              <a:t> </a:t>
            </a:r>
            <a:r>
              <a:rPr lang="en-US" dirty="0" err="1"/>
              <a:t>textos</a:t>
            </a:r>
            <a:endParaRPr lang="en-US" dirty="0"/>
          </a:p>
          <a:p>
            <a:pPr lvl="1"/>
            <a:r>
              <a:rPr lang="en-US" dirty="0"/>
              <a:t>Segundo </a:t>
            </a:r>
            <a:r>
              <a:rPr lang="en-US" dirty="0" err="1"/>
              <a:t>nivel</a:t>
            </a:r>
            <a:endParaRPr lang="en-US" dirty="0"/>
          </a:p>
          <a:p>
            <a:pPr lvl="2"/>
            <a:r>
              <a:rPr lang="en-US" dirty="0" err="1"/>
              <a:t>Tercer</a:t>
            </a:r>
            <a:r>
              <a:rPr lang="en-US" dirty="0"/>
              <a:t> </a:t>
            </a:r>
            <a:r>
              <a:rPr lang="en-US" dirty="0" err="1"/>
              <a:t>nivel</a:t>
            </a:r>
            <a:endParaRPr lang="en-US" dirty="0"/>
          </a:p>
          <a:p>
            <a:pPr lvl="3"/>
            <a:r>
              <a:rPr lang="en-US" dirty="0"/>
              <a:t>Cuarto </a:t>
            </a:r>
            <a:r>
              <a:rPr lang="en-US" dirty="0" err="1"/>
              <a:t>nivel</a:t>
            </a:r>
            <a:endParaRPr lang="en-US" dirty="0"/>
          </a:p>
          <a:p>
            <a:pPr lvl="4"/>
            <a:r>
              <a:rPr lang="en-US" dirty="0"/>
              <a:t>Quinto </a:t>
            </a:r>
            <a:r>
              <a:rPr lang="en-US" dirty="0" err="1"/>
              <a:t>nivel</a:t>
            </a:r>
            <a:endParaRPr lang="en-GB" dirty="0"/>
          </a:p>
        </p:txBody>
      </p:sp>
      <p:sp>
        <p:nvSpPr>
          <p:cNvPr id="5" name="Footer Placeholder 4">
            <a:extLst>
              <a:ext uri="{FF2B5EF4-FFF2-40B4-BE49-F238E27FC236}">
                <a16:creationId xmlns:a16="http://schemas.microsoft.com/office/drawing/2014/main" xmlns="" id="{E9A396C8-82EE-4828-BB90-F70077CC6504}"/>
              </a:ext>
            </a:extLst>
          </p:cNvPr>
          <p:cNvSpPr>
            <a:spLocks noGrp="1"/>
          </p:cNvSpPr>
          <p:nvPr>
            <p:ph type="ftr" sz="quarter" idx="11"/>
          </p:nvPr>
        </p:nvSpPr>
        <p:spPr/>
        <p:txBody>
          <a:bodyPr/>
          <a:lstStyle/>
          <a:p>
            <a:r>
              <a:rPr lang="en-GB" dirty="0"/>
              <a:t>Título de la presentación</a:t>
            </a:r>
          </a:p>
        </p:txBody>
      </p:sp>
      <p:sp>
        <p:nvSpPr>
          <p:cNvPr id="6" name="Slide Number Placeholder 5">
            <a:extLst>
              <a:ext uri="{FF2B5EF4-FFF2-40B4-BE49-F238E27FC236}">
                <a16:creationId xmlns:a16="http://schemas.microsoft.com/office/drawing/2014/main" xmlns="" id="{033CAEA2-92AB-4512-A9D7-FD0A72486257}"/>
              </a:ext>
            </a:extLst>
          </p:cNvPr>
          <p:cNvSpPr>
            <a:spLocks noGrp="1"/>
          </p:cNvSpPr>
          <p:nvPr>
            <p:ph type="sldNum" sz="quarter" idx="12"/>
          </p:nvPr>
        </p:nvSpPr>
        <p:spPr/>
        <p:txBody>
          <a:bodyPr/>
          <a:lstStyle/>
          <a:p>
            <a:fld id="{F4C94289-3309-4C35-850A-56FD49B3E346}" type="slidenum">
              <a:rPr lang="en-GB" smtClean="0"/>
              <a:t>‹#›</a:t>
            </a:fld>
            <a:endParaRPr lang="en-GB" dirty="0"/>
          </a:p>
        </p:txBody>
      </p:sp>
      <p:sp>
        <p:nvSpPr>
          <p:cNvPr id="7" name="Content Placeholder 2">
            <a:extLst>
              <a:ext uri="{FF2B5EF4-FFF2-40B4-BE49-F238E27FC236}">
                <a16:creationId xmlns:a16="http://schemas.microsoft.com/office/drawing/2014/main" xmlns="" id="{50463241-5450-4976-8525-5C06611D08BF}"/>
              </a:ext>
            </a:extLst>
          </p:cNvPr>
          <p:cNvSpPr>
            <a:spLocks noGrp="1"/>
          </p:cNvSpPr>
          <p:nvPr>
            <p:ph idx="13" hasCustomPrompt="1"/>
          </p:nvPr>
        </p:nvSpPr>
        <p:spPr>
          <a:xfrm>
            <a:off x="5591175" y="1695450"/>
            <a:ext cx="4824413" cy="4587081"/>
          </a:xfrm>
        </p:spPr>
        <p:txBody>
          <a:bodyPr/>
          <a:lstStyle>
            <a:lvl1pPr>
              <a:defRPr sz="1800"/>
            </a:lvl1pPr>
            <a:lvl2pPr marL="165100" indent="-165100">
              <a:defRPr sz="1600"/>
            </a:lvl2pPr>
            <a:lvl3pPr marL="344488" indent="-160338">
              <a:defRPr sz="1400"/>
            </a:lvl3pPr>
            <a:lvl4pPr marL="544513" indent="-184150">
              <a:defRPr sz="1100"/>
            </a:lvl4pPr>
            <a:lvl5pPr marL="746125" indent="-176213">
              <a:defRPr sz="1100"/>
            </a:lvl5pPr>
          </a:lstStyle>
          <a:p>
            <a:pPr lvl="0"/>
            <a:r>
              <a:rPr lang="en-US" dirty="0" err="1"/>
              <a:t>Editar</a:t>
            </a:r>
            <a:r>
              <a:rPr lang="en-US" dirty="0"/>
              <a:t> </a:t>
            </a:r>
            <a:r>
              <a:rPr lang="en-US" dirty="0" err="1"/>
              <a:t>textos</a:t>
            </a:r>
            <a:endParaRPr lang="en-US" dirty="0"/>
          </a:p>
          <a:p>
            <a:pPr lvl="1"/>
            <a:r>
              <a:rPr lang="en-US" dirty="0"/>
              <a:t>Segundo </a:t>
            </a:r>
            <a:r>
              <a:rPr lang="en-US" dirty="0" err="1"/>
              <a:t>nivel</a:t>
            </a:r>
            <a:endParaRPr lang="en-US" dirty="0"/>
          </a:p>
          <a:p>
            <a:pPr lvl="2"/>
            <a:r>
              <a:rPr lang="en-US" dirty="0" err="1"/>
              <a:t>Tercer</a:t>
            </a:r>
            <a:r>
              <a:rPr lang="en-US" dirty="0"/>
              <a:t> </a:t>
            </a:r>
            <a:r>
              <a:rPr lang="en-US" dirty="0" err="1"/>
              <a:t>nivel</a:t>
            </a:r>
            <a:endParaRPr lang="en-US" dirty="0"/>
          </a:p>
          <a:p>
            <a:pPr lvl="3"/>
            <a:r>
              <a:rPr lang="en-US" dirty="0"/>
              <a:t>Cuarto </a:t>
            </a:r>
            <a:r>
              <a:rPr lang="en-US" dirty="0" err="1"/>
              <a:t>nivel</a:t>
            </a:r>
            <a:endParaRPr lang="en-US" dirty="0"/>
          </a:p>
          <a:p>
            <a:pPr lvl="4"/>
            <a:r>
              <a:rPr lang="en-US" dirty="0"/>
              <a:t>Quinto </a:t>
            </a:r>
            <a:r>
              <a:rPr lang="en-US" dirty="0" err="1"/>
              <a:t>nivel</a:t>
            </a:r>
            <a:endParaRPr lang="en-GB" dirty="0"/>
          </a:p>
        </p:txBody>
      </p:sp>
    </p:spTree>
    <p:extLst>
      <p:ext uri="{BB962C8B-B14F-4D97-AF65-F5344CB8AC3E}">
        <p14:creationId xmlns:p14="http://schemas.microsoft.com/office/powerpoint/2010/main" val="36427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 preserve="1">
  <p:cSld name="Texto + imagen/Gráfic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F2BE79-9CF6-49D0-828F-83304EE10FA4}"/>
              </a:ext>
            </a:extLst>
          </p:cNvPr>
          <p:cNvSpPr>
            <a:spLocks noGrp="1"/>
          </p:cNvSpPr>
          <p:nvPr>
            <p:ph type="title" hasCustomPrompt="1"/>
          </p:nvPr>
        </p:nvSpPr>
        <p:spPr/>
        <p:txBody>
          <a:bodyPr/>
          <a:lstStyle>
            <a:lvl1pPr>
              <a:defRPr/>
            </a:lvl1pPr>
          </a:lstStyle>
          <a:p>
            <a:r>
              <a:rPr lang="en-US" dirty="0"/>
              <a:t>Click para </a:t>
            </a:r>
            <a:r>
              <a:rPr lang="en-US" dirty="0" err="1"/>
              <a:t>editar</a:t>
            </a:r>
            <a:r>
              <a:rPr lang="en-US" dirty="0"/>
              <a:t> </a:t>
            </a:r>
            <a:r>
              <a:rPr lang="en-US" dirty="0" err="1"/>
              <a:t>título</a:t>
            </a:r>
            <a:endParaRPr lang="en-GB" dirty="0"/>
          </a:p>
        </p:txBody>
      </p:sp>
      <p:sp>
        <p:nvSpPr>
          <p:cNvPr id="3" name="Content Placeholder 2">
            <a:extLst>
              <a:ext uri="{FF2B5EF4-FFF2-40B4-BE49-F238E27FC236}">
                <a16:creationId xmlns:a16="http://schemas.microsoft.com/office/drawing/2014/main" xmlns="" id="{15131794-EBBB-48C2-B2AE-5771C52F061C}"/>
              </a:ext>
            </a:extLst>
          </p:cNvPr>
          <p:cNvSpPr>
            <a:spLocks noGrp="1"/>
          </p:cNvSpPr>
          <p:nvPr>
            <p:ph idx="1" hasCustomPrompt="1"/>
          </p:nvPr>
        </p:nvSpPr>
        <p:spPr>
          <a:xfrm>
            <a:off x="515937" y="1695450"/>
            <a:ext cx="4824413" cy="4587081"/>
          </a:xfrm>
        </p:spPr>
        <p:txBody>
          <a:bodyPr/>
          <a:lstStyle>
            <a:lvl1pPr>
              <a:defRPr sz="1800"/>
            </a:lvl1pPr>
            <a:lvl2pPr marL="165100" indent="-165100">
              <a:defRPr sz="1600"/>
            </a:lvl2pPr>
            <a:lvl3pPr marL="344488" indent="-160338">
              <a:defRPr sz="1400"/>
            </a:lvl3pPr>
            <a:lvl4pPr marL="544513" indent="-184150">
              <a:defRPr sz="1100"/>
            </a:lvl4pPr>
            <a:lvl5pPr marL="746125" indent="-176213">
              <a:defRPr sz="1100"/>
            </a:lvl5pPr>
          </a:lstStyle>
          <a:p>
            <a:pPr lvl="0"/>
            <a:r>
              <a:rPr lang="en-US" dirty="0" err="1"/>
              <a:t>Editar</a:t>
            </a:r>
            <a:r>
              <a:rPr lang="en-US" dirty="0"/>
              <a:t> </a:t>
            </a:r>
            <a:r>
              <a:rPr lang="en-US" dirty="0" err="1"/>
              <a:t>textos</a:t>
            </a:r>
            <a:endParaRPr lang="en-US" dirty="0"/>
          </a:p>
          <a:p>
            <a:pPr lvl="1"/>
            <a:r>
              <a:rPr lang="en-US" dirty="0"/>
              <a:t>Segundo </a:t>
            </a:r>
            <a:r>
              <a:rPr lang="en-US" dirty="0" err="1"/>
              <a:t>nivel</a:t>
            </a:r>
            <a:endParaRPr lang="en-US" dirty="0"/>
          </a:p>
          <a:p>
            <a:pPr lvl="2"/>
            <a:r>
              <a:rPr lang="en-US" dirty="0" err="1"/>
              <a:t>Tercer</a:t>
            </a:r>
            <a:r>
              <a:rPr lang="en-US" dirty="0"/>
              <a:t> </a:t>
            </a:r>
            <a:r>
              <a:rPr lang="en-US" dirty="0" err="1"/>
              <a:t>nivel</a:t>
            </a:r>
            <a:endParaRPr lang="en-US" dirty="0"/>
          </a:p>
          <a:p>
            <a:pPr lvl="3"/>
            <a:r>
              <a:rPr lang="en-US" dirty="0"/>
              <a:t>Cuarto </a:t>
            </a:r>
            <a:r>
              <a:rPr lang="en-US" dirty="0" err="1"/>
              <a:t>nivel</a:t>
            </a:r>
            <a:endParaRPr lang="en-US" dirty="0"/>
          </a:p>
          <a:p>
            <a:pPr lvl="4"/>
            <a:r>
              <a:rPr lang="en-US" dirty="0"/>
              <a:t>Quinto </a:t>
            </a:r>
            <a:r>
              <a:rPr lang="en-US" dirty="0" err="1"/>
              <a:t>nivel</a:t>
            </a:r>
            <a:endParaRPr lang="en-GB" dirty="0"/>
          </a:p>
        </p:txBody>
      </p:sp>
      <p:sp>
        <p:nvSpPr>
          <p:cNvPr id="5" name="Footer Placeholder 4">
            <a:extLst>
              <a:ext uri="{FF2B5EF4-FFF2-40B4-BE49-F238E27FC236}">
                <a16:creationId xmlns:a16="http://schemas.microsoft.com/office/drawing/2014/main" xmlns="" id="{E9A396C8-82EE-4828-BB90-F70077CC6504}"/>
              </a:ext>
            </a:extLst>
          </p:cNvPr>
          <p:cNvSpPr>
            <a:spLocks noGrp="1"/>
          </p:cNvSpPr>
          <p:nvPr>
            <p:ph type="ftr" sz="quarter" idx="11"/>
          </p:nvPr>
        </p:nvSpPr>
        <p:spPr/>
        <p:txBody>
          <a:bodyPr/>
          <a:lstStyle/>
          <a:p>
            <a:r>
              <a:rPr lang="en-GB" dirty="0"/>
              <a:t>Título de la presentación</a:t>
            </a:r>
          </a:p>
        </p:txBody>
      </p:sp>
      <p:sp>
        <p:nvSpPr>
          <p:cNvPr id="6" name="Slide Number Placeholder 5">
            <a:extLst>
              <a:ext uri="{FF2B5EF4-FFF2-40B4-BE49-F238E27FC236}">
                <a16:creationId xmlns:a16="http://schemas.microsoft.com/office/drawing/2014/main" xmlns="" id="{033CAEA2-92AB-4512-A9D7-FD0A72486257}"/>
              </a:ext>
            </a:extLst>
          </p:cNvPr>
          <p:cNvSpPr>
            <a:spLocks noGrp="1"/>
          </p:cNvSpPr>
          <p:nvPr>
            <p:ph type="sldNum" sz="quarter" idx="12"/>
          </p:nvPr>
        </p:nvSpPr>
        <p:spPr/>
        <p:txBody>
          <a:bodyPr/>
          <a:lstStyle/>
          <a:p>
            <a:fld id="{F4C94289-3309-4C35-850A-56FD49B3E346}" type="slidenum">
              <a:rPr lang="en-GB" smtClean="0"/>
              <a:t>‹#›</a:t>
            </a:fld>
            <a:endParaRPr lang="en-GB" dirty="0"/>
          </a:p>
        </p:txBody>
      </p:sp>
      <p:sp>
        <p:nvSpPr>
          <p:cNvPr id="7" name="Content Placeholder 2">
            <a:extLst>
              <a:ext uri="{FF2B5EF4-FFF2-40B4-BE49-F238E27FC236}">
                <a16:creationId xmlns:a16="http://schemas.microsoft.com/office/drawing/2014/main" xmlns="" id="{50463241-5450-4976-8525-5C06611D08BF}"/>
              </a:ext>
            </a:extLst>
          </p:cNvPr>
          <p:cNvSpPr>
            <a:spLocks noGrp="1"/>
          </p:cNvSpPr>
          <p:nvPr>
            <p:ph idx="13" hasCustomPrompt="1"/>
          </p:nvPr>
        </p:nvSpPr>
        <p:spPr>
          <a:xfrm>
            <a:off x="5591175" y="1695450"/>
            <a:ext cx="6084886" cy="4587081"/>
          </a:xfrm>
        </p:spPr>
        <p:txBody>
          <a:bodyPr/>
          <a:lstStyle>
            <a:lvl1pPr>
              <a:defRPr sz="1800"/>
            </a:lvl1pPr>
            <a:lvl2pPr marL="165100" indent="-165100">
              <a:defRPr sz="1600"/>
            </a:lvl2pPr>
            <a:lvl3pPr marL="344488" indent="-160338">
              <a:defRPr sz="1400"/>
            </a:lvl3pPr>
            <a:lvl4pPr marL="544513" indent="-184150">
              <a:defRPr sz="1100"/>
            </a:lvl4pPr>
            <a:lvl5pPr marL="746125" indent="-176213">
              <a:defRPr sz="1100"/>
            </a:lvl5pPr>
          </a:lstStyle>
          <a:p>
            <a:pPr lvl="0"/>
            <a:r>
              <a:rPr lang="en-US" dirty="0" err="1"/>
              <a:t>Editar</a:t>
            </a:r>
            <a:r>
              <a:rPr lang="en-US" dirty="0"/>
              <a:t> </a:t>
            </a:r>
            <a:r>
              <a:rPr lang="en-US" dirty="0" err="1"/>
              <a:t>textos</a:t>
            </a:r>
            <a:endParaRPr lang="en-US" dirty="0"/>
          </a:p>
          <a:p>
            <a:pPr lvl="1"/>
            <a:r>
              <a:rPr lang="en-US" dirty="0"/>
              <a:t>Segundo </a:t>
            </a:r>
            <a:r>
              <a:rPr lang="en-US" dirty="0" err="1"/>
              <a:t>nivel</a:t>
            </a:r>
            <a:endParaRPr lang="en-US" dirty="0"/>
          </a:p>
          <a:p>
            <a:pPr lvl="2"/>
            <a:r>
              <a:rPr lang="en-US" dirty="0" err="1"/>
              <a:t>Tercer</a:t>
            </a:r>
            <a:r>
              <a:rPr lang="en-US" dirty="0"/>
              <a:t> </a:t>
            </a:r>
            <a:r>
              <a:rPr lang="en-US" dirty="0" err="1"/>
              <a:t>nivel</a:t>
            </a:r>
            <a:endParaRPr lang="en-US" dirty="0"/>
          </a:p>
          <a:p>
            <a:pPr lvl="3"/>
            <a:r>
              <a:rPr lang="en-US" dirty="0"/>
              <a:t>Cuarto </a:t>
            </a:r>
            <a:r>
              <a:rPr lang="en-US" dirty="0" err="1"/>
              <a:t>nivel</a:t>
            </a:r>
            <a:endParaRPr lang="en-US" dirty="0"/>
          </a:p>
          <a:p>
            <a:pPr lvl="4"/>
            <a:r>
              <a:rPr lang="en-US" dirty="0"/>
              <a:t>Quinto </a:t>
            </a:r>
            <a:r>
              <a:rPr lang="en-US" dirty="0" err="1"/>
              <a:t>nivel</a:t>
            </a:r>
            <a:endParaRPr lang="en-GB" dirty="0"/>
          </a:p>
        </p:txBody>
      </p:sp>
    </p:spTree>
    <p:extLst>
      <p:ext uri="{BB962C8B-B14F-4D97-AF65-F5344CB8AC3E}">
        <p14:creationId xmlns:p14="http://schemas.microsoft.com/office/powerpoint/2010/main" val="1882155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Portadilla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xmlns="" id="{C494FFB1-C67C-4F41-B55D-0E84F48E74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xmlns="" id="{B55EFAC8-0232-4ACB-8A16-76099AC73170}"/>
              </a:ext>
            </a:extLst>
          </p:cNvPr>
          <p:cNvSpPr>
            <a:spLocks noGrp="1"/>
          </p:cNvSpPr>
          <p:nvPr>
            <p:ph type="title" hasCustomPrompt="1"/>
          </p:nvPr>
        </p:nvSpPr>
        <p:spPr>
          <a:xfrm>
            <a:off x="515938" y="1947863"/>
            <a:ext cx="8961437" cy="4334668"/>
          </a:xfrm>
        </p:spPr>
        <p:txBody>
          <a:bodyPr anchor="t" anchorCtr="0"/>
          <a:lstStyle>
            <a:lvl1pPr>
              <a:lnSpc>
                <a:spcPct val="80000"/>
              </a:lnSpc>
              <a:defRPr sz="5400" cap="none" spc="0" baseline="0">
                <a:solidFill>
                  <a:schemeClr val="bg1"/>
                </a:solidFill>
              </a:defRPr>
            </a:lvl1pPr>
          </a:lstStyle>
          <a:p>
            <a:r>
              <a:rPr lang="en-US" dirty="0"/>
              <a:t>Click para </a:t>
            </a:r>
            <a:r>
              <a:rPr lang="en-US" dirty="0" err="1"/>
              <a:t>editar</a:t>
            </a:r>
            <a:r>
              <a:rPr lang="en-US" dirty="0"/>
              <a:t> el </a:t>
            </a:r>
            <a:r>
              <a:rPr lang="en-US" dirty="0" err="1"/>
              <a:t>título</a:t>
            </a:r>
            <a:r>
              <a:rPr lang="en-US" dirty="0"/>
              <a:t> de la </a:t>
            </a:r>
            <a:r>
              <a:rPr lang="en-US" dirty="0" err="1"/>
              <a:t>portadilla</a:t>
            </a:r>
            <a:endParaRPr lang="en-GB" dirty="0"/>
          </a:p>
        </p:txBody>
      </p:sp>
      <p:sp>
        <p:nvSpPr>
          <p:cNvPr id="5" name="Footer Placeholder 4">
            <a:extLst>
              <a:ext uri="{FF2B5EF4-FFF2-40B4-BE49-F238E27FC236}">
                <a16:creationId xmlns:a16="http://schemas.microsoft.com/office/drawing/2014/main" xmlns="" id="{93BBD97A-1CD4-44FA-84FA-934F1FF548CB}"/>
              </a:ext>
            </a:extLst>
          </p:cNvPr>
          <p:cNvSpPr>
            <a:spLocks noGrp="1"/>
          </p:cNvSpPr>
          <p:nvPr>
            <p:ph type="ftr" sz="quarter" idx="11"/>
          </p:nvPr>
        </p:nvSpPr>
        <p:spPr/>
        <p:txBody>
          <a:bodyPr/>
          <a:lstStyle>
            <a:lvl1pPr>
              <a:defRPr>
                <a:solidFill>
                  <a:schemeClr val="bg1"/>
                </a:solidFill>
              </a:defRPr>
            </a:lvl1pPr>
          </a:lstStyle>
          <a:p>
            <a:r>
              <a:rPr lang="en-GB" dirty="0"/>
              <a:t>Título de la presentación</a:t>
            </a:r>
          </a:p>
        </p:txBody>
      </p:sp>
      <p:sp>
        <p:nvSpPr>
          <p:cNvPr id="6" name="Slide Number Placeholder 5">
            <a:extLst>
              <a:ext uri="{FF2B5EF4-FFF2-40B4-BE49-F238E27FC236}">
                <a16:creationId xmlns:a16="http://schemas.microsoft.com/office/drawing/2014/main" xmlns="" id="{7642C075-17B3-4F6A-89D1-B6091271B389}"/>
              </a:ext>
            </a:extLst>
          </p:cNvPr>
          <p:cNvSpPr>
            <a:spLocks noGrp="1"/>
          </p:cNvSpPr>
          <p:nvPr>
            <p:ph type="sldNum" sz="quarter" idx="12"/>
          </p:nvPr>
        </p:nvSpPr>
        <p:spPr/>
        <p:txBody>
          <a:bodyPr/>
          <a:lstStyle>
            <a:lvl1pPr>
              <a:defRPr>
                <a:solidFill>
                  <a:schemeClr val="bg1"/>
                </a:solidFill>
              </a:defRPr>
            </a:lvl1pPr>
          </a:lstStyle>
          <a:p>
            <a:fld id="{F4C94289-3309-4C35-850A-56FD49B3E346}" type="slidenum">
              <a:rPr lang="en-GB" smtClean="0"/>
              <a:pPr/>
              <a:t>‹#›</a:t>
            </a:fld>
            <a:endParaRPr lang="en-GB" dirty="0"/>
          </a:p>
        </p:txBody>
      </p:sp>
      <p:sp>
        <p:nvSpPr>
          <p:cNvPr id="9" name="TextBox 8">
            <a:extLst>
              <a:ext uri="{FF2B5EF4-FFF2-40B4-BE49-F238E27FC236}">
                <a16:creationId xmlns:a16="http://schemas.microsoft.com/office/drawing/2014/main" xmlns="" id="{C104388B-09B7-42D5-B607-EFED05EEE73A}"/>
              </a:ext>
            </a:extLst>
          </p:cNvPr>
          <p:cNvSpPr txBox="1"/>
          <p:nvPr userDrawn="1"/>
        </p:nvSpPr>
        <p:spPr>
          <a:xfrm>
            <a:off x="515938" y="6282531"/>
            <a:ext cx="1799722" cy="365125"/>
          </a:xfrm>
          <a:prstGeom prst="rect">
            <a:avLst/>
          </a:prstGeom>
          <a:noFill/>
        </p:spPr>
        <p:txBody>
          <a:bodyPr wrap="square" lIns="0" tIns="0" rIns="0" bIns="0" rtlCol="0" anchor="b" anchorCtr="0">
            <a:noAutofit/>
          </a:bodyPr>
          <a:lstStyle/>
          <a:p>
            <a:r>
              <a:rPr lang="en-GB" sz="800" dirty="0">
                <a:solidFill>
                  <a:schemeClr val="bg1"/>
                </a:solidFill>
              </a:rPr>
              <a:t>© UNED</a:t>
            </a:r>
          </a:p>
        </p:txBody>
      </p:sp>
      <p:pic>
        <p:nvPicPr>
          <p:cNvPr id="8" name="Picture 9">
            <a:extLst>
              <a:ext uri="{FF2B5EF4-FFF2-40B4-BE49-F238E27FC236}">
                <a16:creationId xmlns:a16="http://schemas.microsoft.com/office/drawing/2014/main" xmlns="" id="{3EB854B7-5412-8C42-8504-2733BA854E9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631" y="1949709"/>
            <a:ext cx="763374" cy="756707"/>
          </a:xfrm>
          <a:prstGeom prst="rect">
            <a:avLst/>
          </a:prstGeom>
        </p:spPr>
      </p:pic>
    </p:spTree>
    <p:extLst>
      <p:ext uri="{BB962C8B-B14F-4D97-AF65-F5344CB8AC3E}">
        <p14:creationId xmlns:p14="http://schemas.microsoft.com/office/powerpoint/2010/main" val="824849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3C19571F-E128-4FF8-A846-91352A101459}"/>
              </a:ext>
            </a:extLst>
          </p:cNvPr>
          <p:cNvSpPr>
            <a:spLocks noGrp="1"/>
          </p:cNvSpPr>
          <p:nvPr>
            <p:ph type="title"/>
          </p:nvPr>
        </p:nvSpPr>
        <p:spPr>
          <a:xfrm>
            <a:off x="515939" y="210344"/>
            <a:ext cx="9898061" cy="984247"/>
          </a:xfrm>
          <a:prstGeom prst="rect">
            <a:avLst/>
          </a:prstGeom>
        </p:spPr>
        <p:txBody>
          <a:bodyPr vert="horz" lIns="0" tIns="0" rIns="0" bIns="0" rtlCol="0" anchor="b" anchorCtr="0">
            <a:noAutofit/>
          </a:bodyPr>
          <a:lstStyle/>
          <a:p>
            <a:r>
              <a:rPr lang="en-US"/>
              <a:t>Click para editar el título</a:t>
            </a:r>
            <a:endParaRPr lang="en-GB" dirty="0"/>
          </a:p>
        </p:txBody>
      </p:sp>
      <p:sp>
        <p:nvSpPr>
          <p:cNvPr id="3" name="Text Placeholder 2">
            <a:extLst>
              <a:ext uri="{FF2B5EF4-FFF2-40B4-BE49-F238E27FC236}">
                <a16:creationId xmlns:a16="http://schemas.microsoft.com/office/drawing/2014/main" xmlns="" id="{5B5EE3A9-E955-4AFD-9C72-3106238E9A39}"/>
              </a:ext>
            </a:extLst>
          </p:cNvPr>
          <p:cNvSpPr>
            <a:spLocks noGrp="1"/>
          </p:cNvSpPr>
          <p:nvPr>
            <p:ph type="body" idx="1"/>
          </p:nvPr>
        </p:nvSpPr>
        <p:spPr>
          <a:xfrm>
            <a:off x="515937" y="1695450"/>
            <a:ext cx="9898063" cy="4587081"/>
          </a:xfrm>
          <a:prstGeom prst="rect">
            <a:avLst/>
          </a:prstGeom>
        </p:spPr>
        <p:txBody>
          <a:bodyPr vert="horz" lIns="0" tIns="0" rIns="0" bIns="0" rtlCol="0" anchor="t" anchorCtr="0">
            <a:noAutofit/>
          </a:bodyPr>
          <a:lstStyle/>
          <a:p>
            <a:pPr lvl="0"/>
            <a:r>
              <a:rPr lang="en-US" dirty="0"/>
              <a:t>Editar los estilos</a:t>
            </a:r>
          </a:p>
          <a:p>
            <a:pPr lvl="1"/>
            <a:r>
              <a:rPr lang="en-US" dirty="0"/>
              <a:t>Segundo nivel</a:t>
            </a:r>
          </a:p>
          <a:p>
            <a:pPr lvl="2"/>
            <a:r>
              <a:rPr lang="en-US" dirty="0"/>
              <a:t>Tercer nivel</a:t>
            </a:r>
          </a:p>
          <a:p>
            <a:pPr lvl="3"/>
            <a:r>
              <a:rPr lang="en-US" dirty="0"/>
              <a:t>Cuarto nivel</a:t>
            </a:r>
          </a:p>
          <a:p>
            <a:pPr lvl="4"/>
            <a:r>
              <a:rPr lang="en-US" dirty="0"/>
              <a:t>Quinto nivel</a:t>
            </a:r>
            <a:endParaRPr lang="en-GB" dirty="0"/>
          </a:p>
        </p:txBody>
      </p:sp>
      <p:sp>
        <p:nvSpPr>
          <p:cNvPr id="5" name="Footer Placeholder 4">
            <a:extLst>
              <a:ext uri="{FF2B5EF4-FFF2-40B4-BE49-F238E27FC236}">
                <a16:creationId xmlns:a16="http://schemas.microsoft.com/office/drawing/2014/main" xmlns="" id="{1317185E-8EC7-42C4-875B-7957276D6024}"/>
              </a:ext>
            </a:extLst>
          </p:cNvPr>
          <p:cNvSpPr>
            <a:spLocks noGrp="1"/>
          </p:cNvSpPr>
          <p:nvPr>
            <p:ph type="ftr" sz="quarter" idx="3"/>
          </p:nvPr>
        </p:nvSpPr>
        <p:spPr>
          <a:xfrm>
            <a:off x="7077073" y="6282531"/>
            <a:ext cx="4201727" cy="365125"/>
          </a:xfrm>
          <a:prstGeom prst="rect">
            <a:avLst/>
          </a:prstGeom>
        </p:spPr>
        <p:txBody>
          <a:bodyPr vert="horz" lIns="0" tIns="0" rIns="0" bIns="0" rtlCol="0" anchor="b" anchorCtr="0">
            <a:noAutofit/>
          </a:bodyPr>
          <a:lstStyle>
            <a:lvl1pPr algn="r">
              <a:defRPr sz="800">
                <a:solidFill>
                  <a:schemeClr val="tx1"/>
                </a:solidFill>
              </a:defRPr>
            </a:lvl1pPr>
          </a:lstStyle>
          <a:p>
            <a:r>
              <a:rPr lang="en-GB" dirty="0"/>
              <a:t>Título de la presentación</a:t>
            </a:r>
          </a:p>
        </p:txBody>
      </p:sp>
      <p:sp>
        <p:nvSpPr>
          <p:cNvPr id="6" name="Slide Number Placeholder 5">
            <a:extLst>
              <a:ext uri="{FF2B5EF4-FFF2-40B4-BE49-F238E27FC236}">
                <a16:creationId xmlns:a16="http://schemas.microsoft.com/office/drawing/2014/main" xmlns="" id="{96A505A6-DE1E-455A-9F96-B1BC2DE26A3C}"/>
              </a:ext>
            </a:extLst>
          </p:cNvPr>
          <p:cNvSpPr>
            <a:spLocks noGrp="1"/>
          </p:cNvSpPr>
          <p:nvPr>
            <p:ph type="sldNum" sz="quarter" idx="4"/>
          </p:nvPr>
        </p:nvSpPr>
        <p:spPr>
          <a:xfrm>
            <a:off x="11278800" y="6282531"/>
            <a:ext cx="397261" cy="365125"/>
          </a:xfrm>
          <a:prstGeom prst="rect">
            <a:avLst/>
          </a:prstGeom>
        </p:spPr>
        <p:txBody>
          <a:bodyPr vert="horz" lIns="0" tIns="0" rIns="0" bIns="0" rtlCol="0" anchor="b" anchorCtr="0">
            <a:noAutofit/>
          </a:bodyPr>
          <a:lstStyle>
            <a:lvl1pPr algn="r">
              <a:defRPr sz="800">
                <a:solidFill>
                  <a:schemeClr val="tx1"/>
                </a:solidFill>
              </a:defRPr>
            </a:lvl1pPr>
          </a:lstStyle>
          <a:p>
            <a:fld id="{F4C94289-3309-4C35-850A-56FD49B3E346}" type="slidenum">
              <a:rPr lang="en-GB" smtClean="0"/>
              <a:pPr/>
              <a:t>‹#›</a:t>
            </a:fld>
            <a:endParaRPr lang="en-GB" dirty="0"/>
          </a:p>
        </p:txBody>
      </p:sp>
      <p:sp>
        <p:nvSpPr>
          <p:cNvPr id="9" name="TextBox 8">
            <a:extLst>
              <a:ext uri="{FF2B5EF4-FFF2-40B4-BE49-F238E27FC236}">
                <a16:creationId xmlns:a16="http://schemas.microsoft.com/office/drawing/2014/main" xmlns="" id="{E1E89007-8C14-45BA-9B75-C9A19A48430E}"/>
              </a:ext>
            </a:extLst>
          </p:cNvPr>
          <p:cNvSpPr txBox="1"/>
          <p:nvPr userDrawn="1"/>
        </p:nvSpPr>
        <p:spPr>
          <a:xfrm>
            <a:off x="515938" y="6282531"/>
            <a:ext cx="1799722" cy="365125"/>
          </a:xfrm>
          <a:prstGeom prst="rect">
            <a:avLst/>
          </a:prstGeom>
          <a:noFill/>
        </p:spPr>
        <p:txBody>
          <a:bodyPr wrap="square" lIns="0" tIns="0" rIns="0" bIns="0" rtlCol="0" anchor="b" anchorCtr="0">
            <a:noAutofit/>
          </a:bodyPr>
          <a:lstStyle/>
          <a:p>
            <a:r>
              <a:rPr lang="en-GB" sz="800" dirty="0"/>
              <a:t>© E. San Segundo y V. Marrero. UNED</a:t>
            </a:r>
          </a:p>
        </p:txBody>
      </p:sp>
      <p:cxnSp>
        <p:nvCxnSpPr>
          <p:cNvPr id="11" name="Straight Connector 10">
            <a:extLst>
              <a:ext uri="{FF2B5EF4-FFF2-40B4-BE49-F238E27FC236}">
                <a16:creationId xmlns:a16="http://schemas.microsoft.com/office/drawing/2014/main" xmlns="" id="{4B558707-958B-46B5-B09F-9B53C1657C43}"/>
              </a:ext>
            </a:extLst>
          </p:cNvPr>
          <p:cNvCxnSpPr/>
          <p:nvPr userDrawn="1"/>
        </p:nvCxnSpPr>
        <p:spPr>
          <a:xfrm>
            <a:off x="515937" y="1343026"/>
            <a:ext cx="1116012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3574900"/>
      </p:ext>
    </p:extLst>
  </p:cSld>
  <p:clrMap bg1="lt1" tx1="dk1" bg2="lt2" tx2="dk2" accent1="accent1" accent2="accent2" accent3="accent3" accent4="accent4" accent5="accent5" accent6="accent6" hlink="hlink" folHlink="folHlink"/>
  <p:sldLayoutIdLst>
    <p:sldLayoutId id="2147483649" r:id="rId1"/>
    <p:sldLayoutId id="2147483669" r:id="rId2"/>
    <p:sldLayoutId id="2147483667" r:id="rId3"/>
    <p:sldLayoutId id="2147483668" r:id="rId4"/>
    <p:sldLayoutId id="2147483663" r:id="rId5"/>
    <p:sldLayoutId id="2147483650" r:id="rId6"/>
    <p:sldLayoutId id="2147483656" r:id="rId7"/>
    <p:sldLayoutId id="2147483657" r:id="rId8"/>
    <p:sldLayoutId id="2147483651" r:id="rId9"/>
    <p:sldLayoutId id="2147483664" r:id="rId10"/>
    <p:sldLayoutId id="2147483658" r:id="rId11"/>
    <p:sldLayoutId id="2147483665" r:id="rId12"/>
    <p:sldLayoutId id="2147483666" r:id="rId13"/>
    <p:sldLayoutId id="2147483654" r:id="rId14"/>
    <p:sldLayoutId id="2147483655" r:id="rId15"/>
    <p:sldLayoutId id="2147483670" r:id="rId16"/>
  </p:sldLayoutIdLst>
  <p:hf hdr="0"/>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1800" kern="1200">
          <a:solidFill>
            <a:schemeClr val="tx1"/>
          </a:solidFill>
          <a:latin typeface="+mn-lt"/>
          <a:ea typeface="+mn-ea"/>
          <a:cs typeface="+mn-cs"/>
        </a:defRPr>
      </a:lvl1pPr>
      <a:lvl2pPr marL="179388" indent="-179388"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2pPr>
      <a:lvl3pPr marL="207963" indent="182563" algn="l" defTabSz="914400" rtl="0" eaLnBrk="1" latinLnBrk="0" hangingPunct="1">
        <a:lnSpc>
          <a:spcPct val="100000"/>
        </a:lnSpc>
        <a:spcBef>
          <a:spcPts val="400"/>
        </a:spcBef>
        <a:buFont typeface="Arial" panose="020B0604020202020204" pitchFamily="34" charset="0"/>
        <a:buChar char="•"/>
        <a:defRPr sz="1600" kern="1200">
          <a:solidFill>
            <a:schemeClr val="tx1"/>
          </a:solidFill>
          <a:latin typeface="+mn-lt"/>
          <a:ea typeface="+mn-ea"/>
          <a:cs typeface="+mn-cs"/>
        </a:defRPr>
      </a:lvl3pPr>
      <a:lvl4pPr marL="608013" indent="-198438" algn="l" defTabSz="914400" rtl="0" eaLnBrk="1" latinLnBrk="0" hangingPunct="1">
        <a:lnSpc>
          <a:spcPct val="100000"/>
        </a:lnSpc>
        <a:spcBef>
          <a:spcPts val="400"/>
        </a:spcBef>
        <a:buFont typeface="Arial" panose="020B0604020202020204" pitchFamily="34" charset="0"/>
        <a:buChar char="•"/>
        <a:defRPr sz="1400" kern="1200">
          <a:solidFill>
            <a:schemeClr val="tx1"/>
          </a:solidFill>
          <a:latin typeface="+mn-lt"/>
          <a:ea typeface="+mn-ea"/>
          <a:cs typeface="+mn-cs"/>
        </a:defRPr>
      </a:lvl4pPr>
      <a:lvl5pPr marL="831850" indent="-204788" algn="l" defTabSz="914400" rtl="0" eaLnBrk="1" latinLnBrk="0" hangingPunct="1">
        <a:lnSpc>
          <a:spcPct val="100000"/>
        </a:lnSpc>
        <a:spcBef>
          <a:spcPts val="4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25">
          <p15:clr>
            <a:srgbClr val="F26B43"/>
          </p15:clr>
        </p15:guide>
        <p15:guide id="3" pos="7355">
          <p15:clr>
            <a:srgbClr val="F26B43"/>
          </p15:clr>
        </p15:guide>
        <p15:guide id="4" pos="3364">
          <p15:clr>
            <a:srgbClr val="F26B43"/>
          </p15:clr>
        </p15:guide>
        <p15:guide id="5" pos="3522">
          <p15:clr>
            <a:srgbClr val="F26B43"/>
          </p15:clr>
        </p15:guide>
        <p15:guide id="6" orient="horz" pos="1068">
          <p15:clr>
            <a:srgbClr val="F26B43"/>
          </p15:clr>
        </p15:guide>
        <p15:guide id="7" orient="horz" pos="395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hyperlink" Target="https://commons.wikimedia.org/wiki/File:1201_Overview_of_Nervous_System.jpg"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1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9.jpe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hyperlink" Target="https://eugeniasansegundo.github.io/vas/es.html"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xmlns="" id="{CEEEDA0D-658E-1C48-A4D1-AFF45FABC58A}"/>
              </a:ext>
            </a:extLst>
          </p:cNvPr>
          <p:cNvSpPr txBox="1"/>
          <p:nvPr/>
        </p:nvSpPr>
        <p:spPr>
          <a:xfrm>
            <a:off x="4062046" y="7464669"/>
            <a:ext cx="0" cy="0"/>
          </a:xfrm>
          <a:prstGeom prst="rect">
            <a:avLst/>
          </a:prstGeom>
          <a:noFill/>
        </p:spPr>
        <p:txBody>
          <a:bodyPr wrap="none" lIns="0" tIns="0" rIns="0" bIns="0" rtlCol="0">
            <a:noAutofit/>
          </a:bodyPr>
          <a:lstStyle/>
          <a:p>
            <a:pPr algn="l"/>
            <a:endParaRPr lang="es-ES" dirty="0" err="1"/>
          </a:p>
        </p:txBody>
      </p:sp>
      <p:sp>
        <p:nvSpPr>
          <p:cNvPr id="6" name="Título 5">
            <a:extLst>
              <a:ext uri="{FF2B5EF4-FFF2-40B4-BE49-F238E27FC236}">
                <a16:creationId xmlns:a16="http://schemas.microsoft.com/office/drawing/2014/main" xmlns="" id="{6E6585D9-2ED6-4844-B9B2-01C00A0CB470}"/>
              </a:ext>
            </a:extLst>
          </p:cNvPr>
          <p:cNvSpPr>
            <a:spLocks noGrp="1"/>
          </p:cNvSpPr>
          <p:nvPr>
            <p:ph type="ctrTitle"/>
          </p:nvPr>
        </p:nvSpPr>
        <p:spPr>
          <a:xfrm>
            <a:off x="514350" y="1103313"/>
            <a:ext cx="10640291" cy="1468437"/>
          </a:xfrm>
        </p:spPr>
        <p:txBody>
          <a:bodyPr/>
          <a:lstStyle/>
          <a:p>
            <a:r>
              <a:rPr lang="en-US" sz="3200" cap="none" dirty="0">
                <a:solidFill>
                  <a:schemeClr val="tx1"/>
                </a:solidFill>
              </a:rPr>
              <a:t>A preliminary approach to the acoustic-perceptual</a:t>
            </a:r>
            <a:br>
              <a:rPr lang="en-US" sz="3200" cap="none" dirty="0">
                <a:solidFill>
                  <a:schemeClr val="tx1"/>
                </a:solidFill>
              </a:rPr>
            </a:br>
            <a:r>
              <a:rPr lang="en-US" sz="3200" cap="none" dirty="0">
                <a:solidFill>
                  <a:schemeClr val="tx1"/>
                </a:solidFill>
              </a:rPr>
              <a:t>characterization of dysarthria</a:t>
            </a:r>
            <a:endParaRPr lang="es-ES" sz="3200" cap="none" dirty="0">
              <a:solidFill>
                <a:schemeClr val="tx1"/>
              </a:solidFill>
            </a:endParaRPr>
          </a:p>
        </p:txBody>
      </p:sp>
      <p:sp>
        <p:nvSpPr>
          <p:cNvPr id="7" name="Subtitle 2">
            <a:extLst>
              <a:ext uri="{FF2B5EF4-FFF2-40B4-BE49-F238E27FC236}">
                <a16:creationId xmlns:a16="http://schemas.microsoft.com/office/drawing/2014/main" xmlns="" id="{3F573119-D72E-8441-9B97-2C64AA6AEC18}"/>
              </a:ext>
            </a:extLst>
          </p:cNvPr>
          <p:cNvSpPr>
            <a:spLocks noGrp="1"/>
          </p:cNvSpPr>
          <p:nvPr>
            <p:ph type="subTitle" idx="1"/>
          </p:nvPr>
        </p:nvSpPr>
        <p:spPr>
          <a:xfrm>
            <a:off x="514350" y="2519679"/>
            <a:ext cx="8295821" cy="1655762"/>
          </a:xfrm>
        </p:spPr>
        <p:txBody>
          <a:bodyPr anchor="t" anchorCtr="0">
            <a:normAutofit fontScale="25000" lnSpcReduction="20000"/>
          </a:bodyPr>
          <a:lstStyle>
            <a:lvl1pPr marL="0" indent="0" algn="l">
              <a:lnSpc>
                <a:spcPts val="2460"/>
              </a:lnSpc>
              <a:spcBef>
                <a:spcPts val="1200"/>
              </a:spcBef>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solidFill>
                <a:schemeClr val="tx1"/>
              </a:solidFill>
            </a:endParaRPr>
          </a:p>
          <a:p>
            <a:endParaRPr lang="en-US" dirty="0">
              <a:solidFill>
                <a:schemeClr val="tx1"/>
              </a:solidFill>
            </a:endParaRPr>
          </a:p>
          <a:p>
            <a:r>
              <a:rPr lang="en-US" sz="8000" dirty="0">
                <a:solidFill>
                  <a:schemeClr val="tx1"/>
                </a:solidFill>
              </a:rPr>
              <a:t>Eugenia San Segundo</a:t>
            </a:r>
          </a:p>
          <a:p>
            <a:r>
              <a:rPr lang="en-US" sz="6400" dirty="0">
                <a:solidFill>
                  <a:schemeClr val="tx1"/>
                </a:solidFill>
              </a:rPr>
              <a:t>Dept. Spanish Language &amp; General Linguistics, UNED, Madrid, Spain</a:t>
            </a:r>
          </a:p>
          <a:p>
            <a:r>
              <a:rPr lang="en-US" sz="8000" dirty="0">
                <a:solidFill>
                  <a:schemeClr val="tx1"/>
                </a:solidFill>
              </a:rPr>
              <a:t>Jonathan Delgado </a:t>
            </a:r>
          </a:p>
          <a:p>
            <a:r>
              <a:rPr lang="en-US" sz="6400" dirty="0">
                <a:solidFill>
                  <a:schemeClr val="tx1"/>
                </a:solidFill>
              </a:rPr>
              <a:t>Dept. Developmental and Educational Psychology, La Laguna University, Tenerife, Spain </a:t>
            </a:r>
          </a:p>
          <a:p>
            <a:endParaRPr lang="en-GB" dirty="0"/>
          </a:p>
        </p:txBody>
      </p:sp>
      <p:pic>
        <p:nvPicPr>
          <p:cNvPr id="3" name="Imagen 2">
            <a:extLst>
              <a:ext uri="{FF2B5EF4-FFF2-40B4-BE49-F238E27FC236}">
                <a16:creationId xmlns:a16="http://schemas.microsoft.com/office/drawing/2014/main" xmlns="" id="{2D734CA3-F810-4F29-8FE1-6055CB29C861}"/>
              </a:ext>
            </a:extLst>
          </p:cNvPr>
          <p:cNvPicPr>
            <a:picLocks noChangeAspect="1"/>
          </p:cNvPicPr>
          <p:nvPr/>
        </p:nvPicPr>
        <p:blipFill>
          <a:blip r:embed="rId3"/>
          <a:stretch>
            <a:fillRect/>
          </a:stretch>
        </p:blipFill>
        <p:spPr>
          <a:xfrm>
            <a:off x="8155008" y="5402012"/>
            <a:ext cx="3699061" cy="1455988"/>
          </a:xfrm>
          <a:prstGeom prst="rect">
            <a:avLst/>
          </a:prstGeom>
        </p:spPr>
      </p:pic>
    </p:spTree>
    <p:extLst>
      <p:ext uri="{BB962C8B-B14F-4D97-AF65-F5344CB8AC3E}">
        <p14:creationId xmlns:p14="http://schemas.microsoft.com/office/powerpoint/2010/main" val="40017705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42B7B3-19A5-4A2F-B4AD-F21364B1B475}"/>
              </a:ext>
            </a:extLst>
          </p:cNvPr>
          <p:cNvSpPr>
            <a:spLocks noGrp="1"/>
          </p:cNvSpPr>
          <p:nvPr>
            <p:ph type="title"/>
          </p:nvPr>
        </p:nvSpPr>
        <p:spPr>
          <a:xfrm>
            <a:off x="515939" y="210344"/>
            <a:ext cx="10276387" cy="984247"/>
          </a:xfrm>
        </p:spPr>
        <p:txBody>
          <a:bodyPr/>
          <a:lstStyle/>
          <a:p>
            <a:r>
              <a:rPr lang="es-ES_tradnl" dirty="0"/>
              <a:t>3. </a:t>
            </a:r>
            <a:r>
              <a:rPr lang="es-ES_tradnl" dirty="0" err="1"/>
              <a:t>Results</a:t>
            </a:r>
            <a:endParaRPr lang="es-ES_tradnl" dirty="0"/>
          </a:p>
        </p:txBody>
      </p:sp>
      <p:sp>
        <p:nvSpPr>
          <p:cNvPr id="6" name="Slide Number Placeholder 5">
            <a:extLst>
              <a:ext uri="{FF2B5EF4-FFF2-40B4-BE49-F238E27FC236}">
                <a16:creationId xmlns:a16="http://schemas.microsoft.com/office/drawing/2014/main" xmlns="" id="{7B6D5764-B67E-42A9-ABC4-3CB69CEE2A72}"/>
              </a:ext>
            </a:extLst>
          </p:cNvPr>
          <p:cNvSpPr>
            <a:spLocks noGrp="1"/>
          </p:cNvSpPr>
          <p:nvPr>
            <p:ph type="sldNum" sz="quarter" idx="12"/>
          </p:nvPr>
        </p:nvSpPr>
        <p:spPr/>
        <p:txBody>
          <a:bodyPr/>
          <a:lstStyle/>
          <a:p>
            <a:fld id="{F4C94289-3309-4C35-850A-56FD49B3E346}" type="slidenum">
              <a:rPr lang="en-GB" smtClean="0"/>
              <a:t>10</a:t>
            </a:fld>
            <a:endParaRPr lang="en-GB" dirty="0"/>
          </a:p>
        </p:txBody>
      </p:sp>
      <p:sp>
        <p:nvSpPr>
          <p:cNvPr id="9" name="Content Placeholder 2">
            <a:extLst>
              <a:ext uri="{FF2B5EF4-FFF2-40B4-BE49-F238E27FC236}">
                <a16:creationId xmlns:a16="http://schemas.microsoft.com/office/drawing/2014/main" xmlns="" id="{4183BBC2-033A-41CE-945F-E36FCA2E25F4}"/>
              </a:ext>
            </a:extLst>
          </p:cNvPr>
          <p:cNvSpPr>
            <a:spLocks noGrp="1"/>
          </p:cNvSpPr>
          <p:nvPr>
            <p:ph idx="1"/>
          </p:nvPr>
        </p:nvSpPr>
        <p:spPr>
          <a:xfrm>
            <a:off x="324853" y="1695450"/>
            <a:ext cx="11282947" cy="4587081"/>
          </a:xfrm>
        </p:spPr>
        <p:txBody>
          <a:bodyPr/>
          <a:lstStyle/>
          <a:p>
            <a:pPr marL="292100" eaLnBrk="0" fontAlgn="base" hangingPunct="0">
              <a:spcBef>
                <a:spcPct val="20000"/>
              </a:spcBef>
              <a:spcAft>
                <a:spcPct val="0"/>
              </a:spcAft>
              <a:buClr>
                <a:srgbClr val="99CCCC"/>
              </a:buClr>
              <a:buSzPct val="75000"/>
              <a:defRPr/>
            </a:pPr>
            <a:r>
              <a:rPr lang="es-ES" altLang="es-ES" sz="2000" b="1" kern="0" dirty="0">
                <a:solidFill>
                  <a:srgbClr val="000000"/>
                </a:solidFill>
                <a:ea typeface="ＭＳ Ｐゴシック" panose="020B0600070205080204" pitchFamily="34" charset="-128"/>
              </a:rPr>
              <a:t>Intra- and </a:t>
            </a:r>
            <a:r>
              <a:rPr lang="es-ES" altLang="es-ES" sz="2000" b="1" kern="0" dirty="0" err="1">
                <a:solidFill>
                  <a:srgbClr val="000000"/>
                </a:solidFill>
                <a:ea typeface="ＭＳ Ｐゴシック" panose="020B0600070205080204" pitchFamily="34" charset="-128"/>
              </a:rPr>
              <a:t>interrater</a:t>
            </a:r>
            <a:r>
              <a:rPr lang="es-ES" altLang="es-ES" sz="2000" b="1" kern="0" dirty="0">
                <a:solidFill>
                  <a:srgbClr val="000000"/>
                </a:solidFill>
                <a:ea typeface="ＭＳ Ｐゴシック" panose="020B0600070205080204" pitchFamily="34" charset="-128"/>
              </a:rPr>
              <a:t> </a:t>
            </a:r>
            <a:r>
              <a:rPr lang="es-ES" altLang="es-ES" sz="2000" b="1" kern="0" dirty="0" err="1">
                <a:solidFill>
                  <a:srgbClr val="000000"/>
                </a:solidFill>
                <a:ea typeface="ＭＳ Ｐゴシック" panose="020B0600070205080204" pitchFamily="34" charset="-128"/>
              </a:rPr>
              <a:t>agreement</a:t>
            </a:r>
            <a:endParaRPr lang="es-ES" altLang="es-ES" sz="2000" b="1" kern="0" dirty="0">
              <a:solidFill>
                <a:srgbClr val="000000"/>
              </a:solidFill>
              <a:ea typeface="ＭＳ Ｐゴシック" panose="020B0600070205080204" pitchFamily="34" charset="-128"/>
            </a:endParaRPr>
          </a:p>
          <a:p>
            <a:pPr marL="577850" indent="-285750" eaLnBrk="0" fontAlgn="base" hangingPunct="0">
              <a:spcBef>
                <a:spcPct val="20000"/>
              </a:spcBef>
              <a:spcAft>
                <a:spcPct val="0"/>
              </a:spcAft>
              <a:buClr>
                <a:srgbClr val="99CCCC"/>
              </a:buClr>
              <a:buSzPct val="75000"/>
              <a:buFont typeface="Arial" panose="020B0604020202020204" pitchFamily="34" charset="0"/>
              <a:buChar char="•"/>
              <a:defRPr/>
            </a:pPr>
            <a:r>
              <a:rPr lang="en-US" altLang="es-ES" sz="1800" kern="0" dirty="0">
                <a:solidFill>
                  <a:srgbClr val="000000"/>
                </a:solidFill>
                <a:ea typeface="ＭＳ Ｐゴシック" panose="020B0600070205080204" pitchFamily="34" charset="-128"/>
              </a:rPr>
              <a:t>Intraclass correlations coefficients (ICCs) were calculated to determine intra- and inter-rater reliability.</a:t>
            </a:r>
          </a:p>
          <a:p>
            <a:pPr marL="577850" indent="-285750" eaLnBrk="0" fontAlgn="base" hangingPunct="0">
              <a:spcBef>
                <a:spcPct val="20000"/>
              </a:spcBef>
              <a:spcAft>
                <a:spcPct val="0"/>
              </a:spcAft>
              <a:buClr>
                <a:srgbClr val="99CCCC"/>
              </a:buClr>
              <a:buSzPct val="75000"/>
              <a:buFont typeface="Arial" panose="020B0604020202020204" pitchFamily="34" charset="0"/>
              <a:buChar char="•"/>
              <a:defRPr/>
            </a:pPr>
            <a:r>
              <a:rPr lang="en-US" altLang="es-ES" sz="1800" kern="0" dirty="0">
                <a:solidFill>
                  <a:srgbClr val="000000"/>
                </a:solidFill>
                <a:ea typeface="ＭＳ Ｐゴシック" panose="020B0600070205080204" pitchFamily="34" charset="-128"/>
              </a:rPr>
              <a:t>In both cases, a two-way, consistency, single-measure model (ICC (2,1)) was used.</a:t>
            </a:r>
          </a:p>
          <a:p>
            <a:pPr marL="577850" indent="-285750" eaLnBrk="0" fontAlgn="base" hangingPunct="0">
              <a:spcBef>
                <a:spcPct val="20000"/>
              </a:spcBef>
              <a:spcAft>
                <a:spcPct val="0"/>
              </a:spcAft>
              <a:buClr>
                <a:srgbClr val="99CCCC"/>
              </a:buClr>
              <a:buSzPct val="75000"/>
              <a:buFont typeface="Arial" panose="020B0604020202020204" pitchFamily="34" charset="0"/>
              <a:buChar char="•"/>
              <a:defRPr/>
            </a:pPr>
            <a:endParaRPr lang="en-US" altLang="es-ES" sz="1800" kern="0" dirty="0">
              <a:solidFill>
                <a:srgbClr val="000000"/>
              </a:solidFill>
              <a:ea typeface="ＭＳ Ｐゴシック" panose="020B0600070205080204" pitchFamily="34" charset="-128"/>
            </a:endParaRPr>
          </a:p>
          <a:p>
            <a:endParaRPr lang="en-GB" sz="1600" dirty="0"/>
          </a:p>
        </p:txBody>
      </p:sp>
      <p:pic>
        <p:nvPicPr>
          <p:cNvPr id="1026" name="Picture 2">
            <a:extLst>
              <a:ext uri="{FF2B5EF4-FFF2-40B4-BE49-F238E27FC236}">
                <a16:creationId xmlns:a16="http://schemas.microsoft.com/office/drawing/2014/main" xmlns="" id="{7C603058-F492-426B-84BC-2D2ECD96DD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378" y="2749083"/>
            <a:ext cx="6495932" cy="401637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a 2">
            <a:extLst>
              <a:ext uri="{FF2B5EF4-FFF2-40B4-BE49-F238E27FC236}">
                <a16:creationId xmlns:a16="http://schemas.microsoft.com/office/drawing/2014/main" xmlns="" id="{FDBFA745-B5A5-4CBD-84F8-3E3F6927EE59}"/>
              </a:ext>
            </a:extLst>
          </p:cNvPr>
          <p:cNvGraphicFramePr>
            <a:graphicFrameLocks noGrp="1"/>
          </p:cNvGraphicFramePr>
          <p:nvPr>
            <p:extLst>
              <p:ext uri="{D42A27DB-BD31-4B8C-83A1-F6EECF244321}">
                <p14:modId xmlns:p14="http://schemas.microsoft.com/office/powerpoint/2010/main" val="79033240"/>
              </p:ext>
            </p:extLst>
          </p:nvPr>
        </p:nvGraphicFramePr>
        <p:xfrm>
          <a:off x="7533563" y="4278076"/>
          <a:ext cx="4558761" cy="1433510"/>
        </p:xfrm>
        <a:graphic>
          <a:graphicData uri="http://schemas.openxmlformats.org/drawingml/2006/table">
            <a:tbl>
              <a:tblPr>
                <a:tableStyleId>{5C22544A-7EE6-4342-B048-85BDC9FD1C3A}</a:tableStyleId>
              </a:tblPr>
              <a:tblGrid>
                <a:gridCol w="4558761">
                  <a:extLst>
                    <a:ext uri="{9D8B030D-6E8A-4147-A177-3AD203B41FA5}">
                      <a16:colId xmlns:a16="http://schemas.microsoft.com/office/drawing/2014/main" xmlns="" val="1942712734"/>
                    </a:ext>
                  </a:extLst>
                </a:gridCol>
              </a:tblGrid>
              <a:tr h="286702">
                <a:tc>
                  <a:txBody>
                    <a:bodyPr/>
                    <a:lstStyle/>
                    <a:p>
                      <a:pPr algn="ctr" fontAlgn="b"/>
                      <a:r>
                        <a:rPr lang="es-ES" sz="1400" b="1" u="none" strike="noStrike" dirty="0" err="1">
                          <a:effectLst/>
                        </a:rPr>
                        <a:t>Guidelines</a:t>
                      </a:r>
                      <a:r>
                        <a:rPr lang="es-ES" sz="1400" b="1" u="none" strike="noStrike" dirty="0">
                          <a:effectLst/>
                        </a:rPr>
                        <a:t> </a:t>
                      </a:r>
                      <a:r>
                        <a:rPr lang="es-ES" sz="1400" b="1" u="none" strike="noStrike" dirty="0" err="1">
                          <a:effectLst/>
                        </a:rPr>
                        <a:t>for</a:t>
                      </a:r>
                      <a:r>
                        <a:rPr lang="es-ES" sz="1400" b="1" u="none" strike="noStrike" dirty="0">
                          <a:effectLst/>
                        </a:rPr>
                        <a:t> </a:t>
                      </a:r>
                      <a:r>
                        <a:rPr lang="es-ES" sz="1400" b="1" u="none" strike="noStrike" dirty="0" err="1">
                          <a:effectLst/>
                        </a:rPr>
                        <a:t>interpretation</a:t>
                      </a:r>
                      <a:r>
                        <a:rPr lang="es-ES" sz="1400" b="1" u="none" strike="noStrike" dirty="0">
                          <a:effectLst/>
                        </a:rPr>
                        <a:t> [</a:t>
                      </a:r>
                      <a:r>
                        <a:rPr lang="es-ES" sz="1400" b="1" u="none" strike="noStrike" dirty="0" err="1">
                          <a:effectLst/>
                        </a:rPr>
                        <a:t>Cicchetti</a:t>
                      </a:r>
                      <a:r>
                        <a:rPr lang="es-ES" sz="1400" b="1" u="none" strike="noStrike" dirty="0">
                          <a:effectLst/>
                        </a:rPr>
                        <a:t> 1994]</a:t>
                      </a:r>
                    </a:p>
                  </a:txBody>
                  <a:tcPr marL="4763" marR="4763" marT="4763" marB="0" anchor="b"/>
                </a:tc>
                <a:extLst>
                  <a:ext uri="{0D108BD9-81ED-4DB2-BD59-A6C34878D82A}">
                    <a16:rowId xmlns:a16="http://schemas.microsoft.com/office/drawing/2014/main" xmlns="" val="2217658582"/>
                  </a:ext>
                </a:extLst>
              </a:tr>
              <a:tr h="286702">
                <a:tc>
                  <a:txBody>
                    <a:bodyPr/>
                    <a:lstStyle/>
                    <a:p>
                      <a:pPr algn="l" fontAlgn="b"/>
                      <a:r>
                        <a:rPr lang="es-ES" sz="1400" u="none" strike="noStrike" dirty="0" err="1">
                          <a:effectLst/>
                        </a:rPr>
                        <a:t>Less</a:t>
                      </a:r>
                      <a:r>
                        <a:rPr lang="es-ES" sz="1400" u="none" strike="noStrike" dirty="0">
                          <a:effectLst/>
                        </a:rPr>
                        <a:t> </a:t>
                      </a:r>
                      <a:r>
                        <a:rPr lang="es-ES" sz="1400" u="none" strike="noStrike" dirty="0" err="1">
                          <a:effectLst/>
                        </a:rPr>
                        <a:t>than</a:t>
                      </a:r>
                      <a:r>
                        <a:rPr lang="es-ES" sz="1400" u="none" strike="noStrike" dirty="0">
                          <a:effectLst/>
                        </a:rPr>
                        <a:t> 0.40—poor</a:t>
                      </a:r>
                    </a:p>
                  </a:txBody>
                  <a:tcPr marL="4763" marR="4763" marT="4763" marB="0" anchor="b"/>
                </a:tc>
                <a:extLst>
                  <a:ext uri="{0D108BD9-81ED-4DB2-BD59-A6C34878D82A}">
                    <a16:rowId xmlns:a16="http://schemas.microsoft.com/office/drawing/2014/main" xmlns="" val="538808929"/>
                  </a:ext>
                </a:extLst>
              </a:tr>
              <a:tr h="286702">
                <a:tc>
                  <a:txBody>
                    <a:bodyPr/>
                    <a:lstStyle/>
                    <a:p>
                      <a:pPr algn="l" fontAlgn="b"/>
                      <a:r>
                        <a:rPr lang="en-US" sz="1400" u="none" strike="noStrike" dirty="0">
                          <a:effectLst/>
                        </a:rPr>
                        <a:t>Between 0.40 and 0.59—</a:t>
                      </a:r>
                      <a:r>
                        <a:rPr lang="en-US" sz="1400" u="none" strike="noStrike" dirty="0">
                          <a:effectLst/>
                          <a:highlight>
                            <a:srgbClr val="FFFF00"/>
                          </a:highlight>
                        </a:rPr>
                        <a:t>fair</a:t>
                      </a:r>
                    </a:p>
                  </a:txBody>
                  <a:tcPr marL="4763" marR="4763" marT="4763" marB="0" anchor="b"/>
                </a:tc>
                <a:extLst>
                  <a:ext uri="{0D108BD9-81ED-4DB2-BD59-A6C34878D82A}">
                    <a16:rowId xmlns:a16="http://schemas.microsoft.com/office/drawing/2014/main" xmlns="" val="3733592149"/>
                  </a:ext>
                </a:extLst>
              </a:tr>
              <a:tr h="286702">
                <a:tc>
                  <a:txBody>
                    <a:bodyPr/>
                    <a:lstStyle/>
                    <a:p>
                      <a:pPr algn="l" fontAlgn="b"/>
                      <a:r>
                        <a:rPr lang="en-US" sz="1400" u="none" strike="noStrike" dirty="0">
                          <a:effectLst/>
                        </a:rPr>
                        <a:t>Between 0.60 and 0.74—</a:t>
                      </a:r>
                      <a:r>
                        <a:rPr lang="en-US" sz="1400" u="none" strike="noStrike" dirty="0">
                          <a:effectLst/>
                          <a:highlight>
                            <a:srgbClr val="00FF00"/>
                          </a:highlight>
                        </a:rPr>
                        <a:t>good</a:t>
                      </a:r>
                      <a:endParaRPr lang="en-US" sz="1400" b="1" i="0" u="none" strike="noStrike" dirty="0">
                        <a:solidFill>
                          <a:srgbClr val="000000"/>
                        </a:solidFill>
                        <a:effectLst/>
                        <a:highlight>
                          <a:srgbClr val="00FF00"/>
                        </a:highlight>
                        <a:latin typeface="Calibri" panose="020F0502020204030204" pitchFamily="34" charset="0"/>
                      </a:endParaRPr>
                    </a:p>
                  </a:txBody>
                  <a:tcPr marL="4763" marR="4763" marT="4763" marB="0" anchor="b"/>
                </a:tc>
                <a:extLst>
                  <a:ext uri="{0D108BD9-81ED-4DB2-BD59-A6C34878D82A}">
                    <a16:rowId xmlns:a16="http://schemas.microsoft.com/office/drawing/2014/main" xmlns="" val="4185908067"/>
                  </a:ext>
                </a:extLst>
              </a:tr>
              <a:tr h="286702">
                <a:tc>
                  <a:txBody>
                    <a:bodyPr/>
                    <a:lstStyle/>
                    <a:p>
                      <a:pPr algn="l" fontAlgn="b"/>
                      <a:r>
                        <a:rPr lang="en-US" sz="1400" u="none" strike="noStrike" dirty="0">
                          <a:effectLst/>
                        </a:rPr>
                        <a:t>Between 0.75 and 1.00—</a:t>
                      </a:r>
                      <a:r>
                        <a:rPr lang="en-US" sz="1400" u="none" strike="noStrike" dirty="0">
                          <a:effectLst/>
                          <a:highlight>
                            <a:srgbClr val="00FFFF"/>
                          </a:highlight>
                        </a:rPr>
                        <a:t>excellent</a:t>
                      </a:r>
                      <a:endParaRPr lang="en-US" sz="1400" b="1" i="0" u="none" strike="noStrike" dirty="0">
                        <a:solidFill>
                          <a:srgbClr val="000000"/>
                        </a:solidFill>
                        <a:effectLst/>
                        <a:highlight>
                          <a:srgbClr val="00FFFF"/>
                        </a:highlight>
                        <a:latin typeface="Calibri" panose="020F0502020204030204" pitchFamily="34" charset="0"/>
                      </a:endParaRPr>
                    </a:p>
                  </a:txBody>
                  <a:tcPr marL="4763" marR="4763" marT="4763" marB="0" anchor="b"/>
                </a:tc>
                <a:extLst>
                  <a:ext uri="{0D108BD9-81ED-4DB2-BD59-A6C34878D82A}">
                    <a16:rowId xmlns:a16="http://schemas.microsoft.com/office/drawing/2014/main" xmlns="" val="981091868"/>
                  </a:ext>
                </a:extLst>
              </a:tr>
            </a:tbl>
          </a:graphicData>
        </a:graphic>
      </p:graphicFrame>
      <p:sp>
        <p:nvSpPr>
          <p:cNvPr id="4" name="Rectángulo 3">
            <a:extLst>
              <a:ext uri="{FF2B5EF4-FFF2-40B4-BE49-F238E27FC236}">
                <a16:creationId xmlns:a16="http://schemas.microsoft.com/office/drawing/2014/main" xmlns="" id="{210BA1A5-3372-45B7-B5BD-675D349C97FE}"/>
              </a:ext>
            </a:extLst>
          </p:cNvPr>
          <p:cNvSpPr/>
          <p:nvPr/>
        </p:nvSpPr>
        <p:spPr>
          <a:xfrm>
            <a:off x="2743201" y="6086901"/>
            <a:ext cx="1016758" cy="560755"/>
          </a:xfrm>
          <a:prstGeom prst="rect">
            <a:avLst/>
          </a:prstGeom>
          <a:noFill/>
          <a:ln w="38100">
            <a:solidFill>
              <a:srgbClr val="12D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10">
            <a:extLst>
              <a:ext uri="{FF2B5EF4-FFF2-40B4-BE49-F238E27FC236}">
                <a16:creationId xmlns:a16="http://schemas.microsoft.com/office/drawing/2014/main" xmlns="" id="{368BBAFC-9C50-4BCE-B4B6-1516FE5F6FD4}"/>
              </a:ext>
            </a:extLst>
          </p:cNvPr>
          <p:cNvSpPr/>
          <p:nvPr/>
        </p:nvSpPr>
        <p:spPr>
          <a:xfrm>
            <a:off x="4894446" y="6086901"/>
            <a:ext cx="1016758" cy="560755"/>
          </a:xfrm>
          <a:prstGeom prst="rect">
            <a:avLst/>
          </a:prstGeom>
          <a:noFill/>
          <a:ln w="38100">
            <a:solidFill>
              <a:srgbClr val="12D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11">
            <a:extLst>
              <a:ext uri="{FF2B5EF4-FFF2-40B4-BE49-F238E27FC236}">
                <a16:creationId xmlns:a16="http://schemas.microsoft.com/office/drawing/2014/main" xmlns="" id="{2D108DE1-1CBF-430E-AFD2-0C164D849459}"/>
              </a:ext>
            </a:extLst>
          </p:cNvPr>
          <p:cNvSpPr/>
          <p:nvPr/>
        </p:nvSpPr>
        <p:spPr>
          <a:xfrm>
            <a:off x="3804877" y="6095997"/>
            <a:ext cx="1016758" cy="560755"/>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xmlns="" id="{3C681A7A-B013-4814-A325-F7F624D02737}"/>
              </a:ext>
            </a:extLst>
          </p:cNvPr>
          <p:cNvSpPr/>
          <p:nvPr/>
        </p:nvSpPr>
        <p:spPr>
          <a:xfrm>
            <a:off x="5968635" y="6091445"/>
            <a:ext cx="1016758" cy="560755"/>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xmlns="" id="{C462E838-3D71-4189-94D7-CF6D3A9F9F39}"/>
              </a:ext>
            </a:extLst>
          </p:cNvPr>
          <p:cNvSpPr/>
          <p:nvPr/>
        </p:nvSpPr>
        <p:spPr>
          <a:xfrm>
            <a:off x="1671846" y="6093717"/>
            <a:ext cx="1016758" cy="560755"/>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762571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42B7B3-19A5-4A2F-B4AD-F21364B1B475}"/>
              </a:ext>
            </a:extLst>
          </p:cNvPr>
          <p:cNvSpPr>
            <a:spLocks noGrp="1"/>
          </p:cNvSpPr>
          <p:nvPr>
            <p:ph type="title"/>
          </p:nvPr>
        </p:nvSpPr>
        <p:spPr>
          <a:xfrm>
            <a:off x="515939" y="210344"/>
            <a:ext cx="10276387" cy="984247"/>
          </a:xfrm>
        </p:spPr>
        <p:txBody>
          <a:bodyPr/>
          <a:lstStyle/>
          <a:p>
            <a:r>
              <a:rPr lang="es-ES_tradnl" dirty="0"/>
              <a:t>3. </a:t>
            </a:r>
            <a:r>
              <a:rPr lang="es-ES_tradnl" dirty="0" err="1"/>
              <a:t>Results</a:t>
            </a:r>
            <a:endParaRPr lang="es-ES_tradnl" dirty="0"/>
          </a:p>
        </p:txBody>
      </p:sp>
      <p:sp>
        <p:nvSpPr>
          <p:cNvPr id="6" name="Slide Number Placeholder 5">
            <a:extLst>
              <a:ext uri="{FF2B5EF4-FFF2-40B4-BE49-F238E27FC236}">
                <a16:creationId xmlns:a16="http://schemas.microsoft.com/office/drawing/2014/main" xmlns="" id="{7B6D5764-B67E-42A9-ABC4-3CB69CEE2A72}"/>
              </a:ext>
            </a:extLst>
          </p:cNvPr>
          <p:cNvSpPr>
            <a:spLocks noGrp="1"/>
          </p:cNvSpPr>
          <p:nvPr>
            <p:ph type="sldNum" sz="quarter" idx="12"/>
          </p:nvPr>
        </p:nvSpPr>
        <p:spPr/>
        <p:txBody>
          <a:bodyPr/>
          <a:lstStyle/>
          <a:p>
            <a:fld id="{F4C94289-3309-4C35-850A-56FD49B3E346}" type="slidenum">
              <a:rPr lang="en-GB" smtClean="0"/>
              <a:t>11</a:t>
            </a:fld>
            <a:endParaRPr lang="en-GB" dirty="0"/>
          </a:p>
        </p:txBody>
      </p:sp>
      <p:sp>
        <p:nvSpPr>
          <p:cNvPr id="9" name="Content Placeholder 2">
            <a:extLst>
              <a:ext uri="{FF2B5EF4-FFF2-40B4-BE49-F238E27FC236}">
                <a16:creationId xmlns:a16="http://schemas.microsoft.com/office/drawing/2014/main" xmlns="" id="{4183BBC2-033A-41CE-945F-E36FCA2E25F4}"/>
              </a:ext>
            </a:extLst>
          </p:cNvPr>
          <p:cNvSpPr>
            <a:spLocks noGrp="1"/>
          </p:cNvSpPr>
          <p:nvPr>
            <p:ph idx="1"/>
          </p:nvPr>
        </p:nvSpPr>
        <p:spPr>
          <a:xfrm>
            <a:off x="393114" y="1384673"/>
            <a:ext cx="11282947" cy="4587081"/>
          </a:xfrm>
        </p:spPr>
        <p:txBody>
          <a:bodyPr/>
          <a:lstStyle/>
          <a:p>
            <a:pPr marL="292100" eaLnBrk="0" fontAlgn="base" hangingPunct="0">
              <a:spcBef>
                <a:spcPct val="20000"/>
              </a:spcBef>
              <a:spcAft>
                <a:spcPct val="0"/>
              </a:spcAft>
              <a:buClr>
                <a:srgbClr val="99CCCC"/>
              </a:buClr>
              <a:buSzPct val="75000"/>
              <a:defRPr/>
            </a:pPr>
            <a:r>
              <a:rPr lang="es-ES" altLang="es-ES" sz="2000" b="1" kern="0" dirty="0">
                <a:solidFill>
                  <a:srgbClr val="000000"/>
                </a:solidFill>
                <a:ea typeface="ＭＳ Ｐゴシック" panose="020B0600070205080204" pitchFamily="34" charset="-128"/>
              </a:rPr>
              <a:t>Linear </a:t>
            </a:r>
            <a:r>
              <a:rPr lang="es-ES" altLang="es-ES" sz="2000" b="1" kern="0" dirty="0" err="1">
                <a:solidFill>
                  <a:srgbClr val="000000"/>
                </a:solidFill>
                <a:ea typeface="ＭＳ Ｐゴシック" panose="020B0600070205080204" pitchFamily="34" charset="-128"/>
              </a:rPr>
              <a:t>models</a:t>
            </a:r>
            <a:endParaRPr lang="es-ES" altLang="es-ES" sz="2000" b="1" kern="0" dirty="0">
              <a:solidFill>
                <a:srgbClr val="000000"/>
              </a:solidFill>
              <a:ea typeface="ＭＳ Ｐゴシック" panose="020B0600070205080204" pitchFamily="34" charset="-128"/>
            </a:endParaRPr>
          </a:p>
          <a:p>
            <a:pPr marL="577850" indent="-285750" eaLnBrk="0" fontAlgn="base" hangingPunct="0">
              <a:spcBef>
                <a:spcPct val="20000"/>
              </a:spcBef>
              <a:spcAft>
                <a:spcPct val="0"/>
              </a:spcAft>
              <a:buClr>
                <a:srgbClr val="99CCCC"/>
              </a:buClr>
              <a:buSzPct val="75000"/>
              <a:buFont typeface="Arial" panose="020B0604020202020204" pitchFamily="34" charset="0"/>
              <a:buChar char="•"/>
              <a:defRPr/>
            </a:pPr>
            <a:r>
              <a:rPr lang="es-ES" altLang="es-ES" sz="1600" kern="0" dirty="0" err="1">
                <a:solidFill>
                  <a:srgbClr val="000000"/>
                </a:solidFill>
                <a:ea typeface="ＭＳ Ｐゴシック" panose="020B0600070205080204" pitchFamily="34" charset="-128"/>
              </a:rPr>
              <a:t>Statistical</a:t>
            </a:r>
            <a:r>
              <a:rPr lang="es-ES" altLang="es-ES" sz="1600" kern="0" dirty="0">
                <a:solidFill>
                  <a:srgbClr val="000000"/>
                </a:solidFill>
                <a:ea typeface="ＭＳ Ｐゴシック" panose="020B0600070205080204" pitchFamily="34" charset="-128"/>
              </a:rPr>
              <a:t> modelling </a:t>
            </a:r>
            <a:r>
              <a:rPr lang="es-ES" altLang="es-ES" sz="1600" kern="0" dirty="0">
                <a:solidFill>
                  <a:srgbClr val="000000"/>
                </a:solidFill>
                <a:ea typeface="ＭＳ Ｐゴシック" panose="020B0600070205080204" pitchFamily="34" charset="-128"/>
                <a:sym typeface="Wingdings" panose="05000000000000000000" pitchFamily="2" charset="2"/>
              </a:rPr>
              <a:t> linear </a:t>
            </a:r>
            <a:r>
              <a:rPr lang="es-ES" altLang="es-ES" sz="1600" kern="0" dirty="0" err="1">
                <a:solidFill>
                  <a:srgbClr val="000000"/>
                </a:solidFill>
                <a:ea typeface="ＭＳ Ｐゴシック" panose="020B0600070205080204" pitchFamily="34" charset="-128"/>
                <a:sym typeface="Wingdings" panose="05000000000000000000" pitchFamily="2" charset="2"/>
              </a:rPr>
              <a:t>model</a:t>
            </a:r>
            <a:r>
              <a:rPr lang="es-ES" altLang="es-ES" sz="1600" kern="0" dirty="0">
                <a:solidFill>
                  <a:srgbClr val="000000"/>
                </a:solidFill>
                <a:ea typeface="ＭＳ Ｐゴシック" panose="020B0600070205080204" pitchFamily="34" charset="-128"/>
                <a:sym typeface="Wingdings" panose="05000000000000000000" pitchFamily="2" charset="2"/>
              </a:rPr>
              <a:t> </a:t>
            </a:r>
            <a:r>
              <a:rPr lang="es-ES" altLang="es-ES" sz="1600" kern="0" dirty="0" err="1">
                <a:solidFill>
                  <a:srgbClr val="000000"/>
                </a:solidFill>
                <a:ea typeface="ＭＳ Ｐゴシック" panose="020B0600070205080204" pitchFamily="34" charset="-128"/>
                <a:sym typeface="Wingdings" panose="05000000000000000000" pitchFamily="2" charset="2"/>
              </a:rPr>
              <a:t>function</a:t>
            </a:r>
            <a:r>
              <a:rPr lang="es-ES" altLang="es-ES" sz="1600" kern="0" dirty="0">
                <a:solidFill>
                  <a:srgbClr val="000000"/>
                </a:solidFill>
                <a:ea typeface="ＭＳ Ｐゴシック" panose="020B0600070205080204" pitchFamily="34" charset="-128"/>
                <a:sym typeface="Wingdings" panose="05000000000000000000" pitchFamily="2" charset="2"/>
              </a:rPr>
              <a:t> of </a:t>
            </a:r>
            <a:r>
              <a:rPr lang="es-ES" altLang="es-ES" sz="1600" i="1" kern="0" dirty="0">
                <a:solidFill>
                  <a:srgbClr val="000000"/>
                </a:solidFill>
                <a:ea typeface="ＭＳ Ｐゴシック" panose="020B0600070205080204" pitchFamily="34" charset="-128"/>
                <a:sym typeface="Wingdings" panose="05000000000000000000" pitchFamily="2" charset="2"/>
              </a:rPr>
              <a:t>R</a:t>
            </a:r>
          </a:p>
          <a:p>
            <a:r>
              <a:rPr lang="en-US" sz="1400" dirty="0">
                <a:solidFill>
                  <a:srgbClr val="000000"/>
                </a:solidFill>
                <a:effectLst/>
                <a:latin typeface="Consolas" panose="020B0609020204030204" pitchFamily="49" charset="0"/>
                <a:ea typeface="Times New Roman" panose="02020603050405020304" pitchFamily="18" charset="0"/>
                <a:cs typeface="Monaco"/>
              </a:rPr>
              <a:t>	lm(formula = </a:t>
            </a:r>
            <a:r>
              <a:rPr lang="en-US" sz="1400" b="1" dirty="0" err="1">
                <a:solidFill>
                  <a:srgbClr val="000000"/>
                </a:solidFill>
                <a:effectLst/>
                <a:latin typeface="Consolas" panose="020B0609020204030204" pitchFamily="49" charset="0"/>
                <a:ea typeface="Times New Roman" panose="02020603050405020304" pitchFamily="18" charset="0"/>
                <a:cs typeface="Monaco"/>
              </a:rPr>
              <a:t>laryngeal_tension</a:t>
            </a:r>
            <a:r>
              <a:rPr lang="en-US" sz="1400" b="1" dirty="0">
                <a:solidFill>
                  <a:srgbClr val="000000"/>
                </a:solidFill>
                <a:effectLst/>
                <a:latin typeface="Consolas" panose="020B0609020204030204" pitchFamily="49" charset="0"/>
                <a:ea typeface="Times New Roman" panose="02020603050405020304" pitchFamily="18" charset="0"/>
                <a:cs typeface="Monaco"/>
              </a:rPr>
              <a:t> </a:t>
            </a:r>
            <a:r>
              <a:rPr lang="en-US" sz="1400" dirty="0">
                <a:solidFill>
                  <a:srgbClr val="000000"/>
                </a:solidFill>
                <a:effectLst/>
                <a:latin typeface="Consolas" panose="020B0609020204030204" pitchFamily="49" charset="0"/>
                <a:ea typeface="Times New Roman" panose="02020603050405020304" pitchFamily="18" charset="0"/>
                <a:cs typeface="Monaco"/>
              </a:rPr>
              <a:t>~ </a:t>
            </a:r>
            <a:r>
              <a:rPr lang="en-US" sz="1400" b="1" dirty="0">
                <a:solidFill>
                  <a:srgbClr val="0070C0"/>
                </a:solidFill>
                <a:effectLst/>
                <a:latin typeface="Consolas" panose="020B0609020204030204" pitchFamily="49" charset="0"/>
                <a:ea typeface="Times New Roman" panose="02020603050405020304" pitchFamily="18" charset="0"/>
                <a:cs typeface="Monaco"/>
              </a:rPr>
              <a:t>CPPs</a:t>
            </a:r>
            <a:r>
              <a:rPr lang="en-US" sz="1400" dirty="0">
                <a:solidFill>
                  <a:srgbClr val="000000"/>
                </a:solidFill>
                <a:effectLst/>
                <a:latin typeface="Consolas" panose="020B0609020204030204" pitchFamily="49" charset="0"/>
                <a:ea typeface="Times New Roman" panose="02020603050405020304" pitchFamily="18" charset="0"/>
                <a:cs typeface="Monaco"/>
              </a:rPr>
              <a:t> + </a:t>
            </a:r>
            <a:r>
              <a:rPr lang="en-US" sz="1400" b="1" dirty="0" err="1">
                <a:solidFill>
                  <a:srgbClr val="0070C0"/>
                </a:solidFill>
                <a:latin typeface="Consolas" panose="020B0609020204030204" pitchFamily="49" charset="0"/>
              </a:rPr>
              <a:t>LTASslope</a:t>
            </a:r>
            <a:r>
              <a:rPr lang="en-US" sz="1400" dirty="0">
                <a:solidFill>
                  <a:srgbClr val="000000"/>
                </a:solidFill>
                <a:effectLst/>
                <a:latin typeface="Consolas" panose="020B0609020204030204" pitchFamily="49" charset="0"/>
                <a:ea typeface="Times New Roman" panose="02020603050405020304" pitchFamily="18" charset="0"/>
                <a:cs typeface="Monaco"/>
              </a:rPr>
              <a:t> + </a:t>
            </a:r>
            <a:r>
              <a:rPr lang="en-US" sz="1400" b="1" dirty="0">
                <a:solidFill>
                  <a:srgbClr val="0070C0"/>
                </a:solidFill>
                <a:latin typeface="Consolas" panose="020B0609020204030204" pitchFamily="49" charset="0"/>
              </a:rPr>
              <a:t>VSA </a:t>
            </a:r>
            <a:r>
              <a:rPr lang="en-US" sz="1400" dirty="0">
                <a:solidFill>
                  <a:srgbClr val="000000"/>
                </a:solidFill>
                <a:effectLst/>
                <a:latin typeface="Consolas" panose="020B0609020204030204" pitchFamily="49" charset="0"/>
                <a:ea typeface="Times New Roman" panose="02020603050405020304" pitchFamily="18" charset="0"/>
                <a:cs typeface="Monaco"/>
              </a:rPr>
              <a:t>+ </a:t>
            </a:r>
            <a:r>
              <a:rPr lang="en-US" sz="1400" b="1" dirty="0">
                <a:solidFill>
                  <a:srgbClr val="0070C0"/>
                </a:solidFill>
                <a:latin typeface="Consolas" panose="020B0609020204030204" pitchFamily="49" charset="0"/>
              </a:rPr>
              <a:t>F2range</a:t>
            </a:r>
            <a:r>
              <a:rPr lang="en-US" sz="1400" dirty="0">
                <a:solidFill>
                  <a:srgbClr val="000000"/>
                </a:solidFill>
                <a:effectLst/>
                <a:latin typeface="Consolas" panose="020B0609020204030204" pitchFamily="49" charset="0"/>
                <a:ea typeface="Times New Roman" panose="02020603050405020304" pitchFamily="18" charset="0"/>
                <a:cs typeface="Monaco"/>
              </a:rPr>
              <a:t> + </a:t>
            </a:r>
            <a:r>
              <a:rPr lang="en-US" sz="1400" b="1" dirty="0">
                <a:solidFill>
                  <a:srgbClr val="0070C0"/>
                </a:solidFill>
                <a:latin typeface="Consolas" panose="020B0609020204030204" pitchFamily="49" charset="0"/>
              </a:rPr>
              <a:t>F0</a:t>
            </a:r>
            <a:r>
              <a:rPr lang="en-US" sz="1400" dirty="0">
                <a:solidFill>
                  <a:srgbClr val="000000"/>
                </a:solidFill>
                <a:effectLst/>
                <a:latin typeface="Consolas" panose="020B0609020204030204" pitchFamily="49" charset="0"/>
                <a:ea typeface="Times New Roman" panose="02020603050405020304" pitchFamily="18" charset="0"/>
                <a:cs typeface="Monaco"/>
              </a:rPr>
              <a:t> + </a:t>
            </a:r>
            <a:r>
              <a:rPr lang="en-US" sz="1400" b="1" dirty="0" err="1">
                <a:solidFill>
                  <a:srgbClr val="0070C0"/>
                </a:solidFill>
                <a:latin typeface="Consolas" panose="020B0609020204030204" pitchFamily="49" charset="0"/>
              </a:rPr>
              <a:t>JitterPerCent</a:t>
            </a:r>
            <a:r>
              <a:rPr lang="en-US" sz="1400" dirty="0">
                <a:solidFill>
                  <a:srgbClr val="000000"/>
                </a:solidFill>
                <a:effectLst/>
                <a:latin typeface="Consolas" panose="020B0609020204030204" pitchFamily="49" charset="0"/>
                <a:ea typeface="Times New Roman" panose="02020603050405020304" pitchFamily="18" charset="0"/>
                <a:cs typeface="Monaco"/>
              </a:rPr>
              <a:t> + </a:t>
            </a:r>
            <a:r>
              <a:rPr lang="en-US" sz="1400" b="1" dirty="0" err="1">
                <a:solidFill>
                  <a:srgbClr val="0070C0"/>
                </a:solidFill>
                <a:latin typeface="Consolas" panose="020B0609020204030204" pitchFamily="49" charset="0"/>
              </a:rPr>
              <a:t>ShimmerPerCent</a:t>
            </a:r>
            <a:r>
              <a:rPr lang="en-US" sz="1400" dirty="0">
                <a:solidFill>
                  <a:srgbClr val="000000"/>
                </a:solidFill>
                <a:effectLst/>
                <a:latin typeface="Consolas" panose="020B0609020204030204" pitchFamily="49" charset="0"/>
                <a:ea typeface="Times New Roman" panose="02020603050405020304" pitchFamily="18" charset="0"/>
                <a:cs typeface="Monaco"/>
              </a:rPr>
              <a:t> + 	</a:t>
            </a:r>
            <a:r>
              <a:rPr lang="en-US" sz="1400" b="1" dirty="0">
                <a:solidFill>
                  <a:srgbClr val="0070C0"/>
                </a:solidFill>
                <a:latin typeface="Consolas" panose="020B0609020204030204" pitchFamily="49" charset="0"/>
              </a:rPr>
              <a:t>HNR </a:t>
            </a:r>
            <a:r>
              <a:rPr lang="en-US" sz="1400" dirty="0">
                <a:solidFill>
                  <a:srgbClr val="000000"/>
                </a:solidFill>
                <a:effectLst/>
                <a:latin typeface="Consolas" panose="020B0609020204030204" pitchFamily="49" charset="0"/>
                <a:ea typeface="Times New Roman" panose="02020603050405020304" pitchFamily="18" charset="0"/>
                <a:cs typeface="Monaco"/>
              </a:rPr>
              <a:t>+ </a:t>
            </a:r>
            <a:r>
              <a:rPr lang="en-US" sz="1400" b="1" dirty="0">
                <a:solidFill>
                  <a:schemeClr val="accent4">
                    <a:lumMod val="75000"/>
                  </a:schemeClr>
                </a:solidFill>
                <a:latin typeface="Consolas" panose="020B0609020204030204" pitchFamily="49" charset="0"/>
              </a:rPr>
              <a:t>Group</a:t>
            </a:r>
            <a:r>
              <a:rPr lang="en-US" sz="1400" dirty="0">
                <a:solidFill>
                  <a:srgbClr val="000000"/>
                </a:solidFill>
                <a:effectLst/>
                <a:latin typeface="Consolas" panose="020B0609020204030204" pitchFamily="49" charset="0"/>
                <a:ea typeface="Times New Roman" panose="02020603050405020304" pitchFamily="18" charset="0"/>
                <a:cs typeface="Monaco"/>
              </a:rPr>
              <a:t> + </a:t>
            </a:r>
            <a:r>
              <a:rPr lang="en-US" sz="1400" b="1" dirty="0">
                <a:solidFill>
                  <a:srgbClr val="00B050"/>
                </a:solidFill>
                <a:effectLst/>
                <a:latin typeface="Consolas" panose="020B0609020204030204" pitchFamily="49" charset="0"/>
                <a:ea typeface="Times New Roman" panose="02020603050405020304" pitchFamily="18" charset="0"/>
                <a:cs typeface="Monaco"/>
              </a:rPr>
              <a:t>Sex</a:t>
            </a:r>
            <a:r>
              <a:rPr lang="en-US" sz="1400" dirty="0">
                <a:solidFill>
                  <a:srgbClr val="000000"/>
                </a:solidFill>
                <a:effectLst/>
                <a:latin typeface="Consolas" panose="020B0609020204030204" pitchFamily="49" charset="0"/>
                <a:ea typeface="Times New Roman" panose="02020603050405020304" pitchFamily="18" charset="0"/>
                <a:cs typeface="Monaco"/>
              </a:rPr>
              <a:t>, data = </a:t>
            </a:r>
            <a:r>
              <a:rPr lang="en-US" sz="1400" dirty="0" err="1">
                <a:solidFill>
                  <a:srgbClr val="000000"/>
                </a:solidFill>
                <a:effectLst/>
                <a:latin typeface="Consolas" panose="020B0609020204030204" pitchFamily="49" charset="0"/>
                <a:ea typeface="Times New Roman" panose="02020603050405020304" pitchFamily="18" charset="0"/>
                <a:cs typeface="Monaco"/>
              </a:rPr>
              <a:t>all_data_mean</a:t>
            </a:r>
            <a:r>
              <a:rPr lang="en-US" sz="1400" dirty="0">
                <a:solidFill>
                  <a:srgbClr val="000000"/>
                </a:solidFill>
                <a:effectLst/>
                <a:latin typeface="Consolas" panose="020B0609020204030204" pitchFamily="49" charset="0"/>
                <a:ea typeface="Times New Roman" panose="02020603050405020304" pitchFamily="18" charset="0"/>
                <a:cs typeface="Monaco"/>
              </a:rPr>
              <a:t>)</a:t>
            </a:r>
            <a:endParaRPr lang="es-ES" sz="1400" dirty="0">
              <a:effectLst/>
              <a:latin typeface="Consolas" panose="020B0609020204030204" pitchFamily="49" charset="0"/>
              <a:ea typeface="Times New Roman" panose="02020603050405020304" pitchFamily="18" charset="0"/>
              <a:cs typeface="Arial" panose="020B0604020202020204" pitchFamily="34" charset="0"/>
            </a:endParaRPr>
          </a:p>
          <a:p>
            <a:pPr marL="577850" indent="-285750" eaLnBrk="0" fontAlgn="base" hangingPunct="0">
              <a:spcBef>
                <a:spcPct val="20000"/>
              </a:spcBef>
              <a:spcAft>
                <a:spcPct val="0"/>
              </a:spcAft>
              <a:buClr>
                <a:srgbClr val="99CCCC"/>
              </a:buClr>
              <a:buSzPct val="75000"/>
              <a:buFont typeface="Arial" panose="020B0604020202020204" pitchFamily="34" charset="0"/>
              <a:buChar char="•"/>
              <a:defRPr/>
            </a:pPr>
            <a:endParaRPr lang="en-US" sz="1600" kern="0" dirty="0">
              <a:solidFill>
                <a:srgbClr val="000000"/>
              </a:solidFill>
              <a:ea typeface="ＭＳ Ｐゴシック" panose="020B0600070205080204" pitchFamily="34" charset="-128"/>
            </a:endParaRPr>
          </a:p>
          <a:p>
            <a:pPr marL="577850" indent="-285750" eaLnBrk="0" fontAlgn="base" hangingPunct="0">
              <a:spcBef>
                <a:spcPct val="20000"/>
              </a:spcBef>
              <a:spcAft>
                <a:spcPct val="0"/>
              </a:spcAft>
              <a:buClr>
                <a:srgbClr val="99CCCC"/>
              </a:buClr>
              <a:buSzPct val="75000"/>
              <a:buFont typeface="Arial" panose="020B0604020202020204" pitchFamily="34" charset="0"/>
              <a:buChar char="•"/>
              <a:defRPr/>
            </a:pPr>
            <a:r>
              <a:rPr lang="en-US" sz="1600" kern="0" dirty="0">
                <a:solidFill>
                  <a:srgbClr val="000000"/>
                </a:solidFill>
                <a:ea typeface="ＭＳ Ｐゴシック" panose="020B0600070205080204" pitchFamily="34" charset="-128"/>
              </a:rPr>
              <a:t>Goal </a:t>
            </a:r>
            <a:r>
              <a:rPr lang="en-US" sz="1600" kern="0" dirty="0">
                <a:solidFill>
                  <a:srgbClr val="000000"/>
                </a:solidFill>
                <a:ea typeface="ＭＳ Ｐゴシック" panose="020B0600070205080204" pitchFamily="34" charset="-128"/>
                <a:sym typeface="Wingdings" panose="05000000000000000000" pitchFamily="2" charset="2"/>
              </a:rPr>
              <a:t> </a:t>
            </a:r>
            <a:r>
              <a:rPr lang="en-US" sz="1600" kern="0" dirty="0">
                <a:solidFill>
                  <a:srgbClr val="000000"/>
                </a:solidFill>
                <a:ea typeface="ＭＳ Ｐゴシック" panose="020B0600070205080204" pitchFamily="34" charset="-128"/>
              </a:rPr>
              <a:t>to test for interaction between VPA perceptual ratings, per setting (</a:t>
            </a:r>
            <a:r>
              <a:rPr lang="en-US" sz="1600" u="sng" kern="0" dirty="0">
                <a:solidFill>
                  <a:srgbClr val="000000"/>
                </a:solidFill>
                <a:ea typeface="ＭＳ Ｐゴシック" panose="020B0600070205080204" pitchFamily="34" charset="-128"/>
              </a:rPr>
              <a:t>dependent variable</a:t>
            </a:r>
            <a:r>
              <a:rPr lang="en-US" sz="1600" kern="0" dirty="0">
                <a:solidFill>
                  <a:srgbClr val="000000"/>
                </a:solidFill>
                <a:ea typeface="ＭＳ Ｐゴシック" panose="020B0600070205080204" pitchFamily="34" charset="-128"/>
              </a:rPr>
              <a:t>) and a number of </a:t>
            </a:r>
            <a:r>
              <a:rPr lang="en-US" sz="1600" u="sng" kern="0" dirty="0">
                <a:solidFill>
                  <a:srgbClr val="000000"/>
                </a:solidFill>
                <a:ea typeface="ＭＳ Ｐゴシック" panose="020B0600070205080204" pitchFamily="34" charset="-128"/>
              </a:rPr>
              <a:t>predictors</a:t>
            </a:r>
            <a:r>
              <a:rPr lang="en-US" sz="1600" kern="0" dirty="0">
                <a:solidFill>
                  <a:srgbClr val="000000"/>
                </a:solidFill>
                <a:ea typeface="ＭＳ Ｐゴシック" panose="020B0600070205080204" pitchFamily="34" charset="-128"/>
              </a:rPr>
              <a:t> (fixed effects)</a:t>
            </a:r>
            <a:endParaRPr lang="en-US" sz="1600" strike="sngStrike" kern="0" dirty="0">
              <a:solidFill>
                <a:srgbClr val="000000"/>
              </a:solidFill>
              <a:ea typeface="ＭＳ Ｐゴシック" panose="020B0600070205080204" pitchFamily="34" charset="-128"/>
            </a:endParaRPr>
          </a:p>
          <a:p>
            <a:pPr marL="742950" lvl="1" indent="-285750" eaLnBrk="0" fontAlgn="base" hangingPunct="0">
              <a:spcBef>
                <a:spcPct val="20000"/>
              </a:spcBef>
              <a:spcAft>
                <a:spcPct val="0"/>
              </a:spcAft>
              <a:buClr>
                <a:srgbClr val="99CCCC"/>
              </a:buClr>
              <a:buSzPct val="75000"/>
              <a:defRPr/>
            </a:pPr>
            <a:r>
              <a:rPr lang="en-US" sz="1400" kern="0" dirty="0">
                <a:solidFill>
                  <a:srgbClr val="000000"/>
                </a:solidFill>
                <a:ea typeface="ＭＳ Ｐゴシック" panose="020B0600070205080204" pitchFamily="34" charset="-128"/>
              </a:rPr>
              <a:t>Predictor 1. Group (whether dysarthria or control)</a:t>
            </a:r>
          </a:p>
          <a:p>
            <a:pPr marL="742950" lvl="1" indent="-285750" eaLnBrk="0" fontAlgn="base" hangingPunct="0">
              <a:spcBef>
                <a:spcPct val="20000"/>
              </a:spcBef>
              <a:spcAft>
                <a:spcPct val="0"/>
              </a:spcAft>
              <a:buClr>
                <a:srgbClr val="99CCCC"/>
              </a:buClr>
              <a:buSzPct val="75000"/>
              <a:defRPr/>
            </a:pPr>
            <a:r>
              <a:rPr lang="en-US" sz="1400" kern="0" dirty="0">
                <a:solidFill>
                  <a:srgbClr val="000000"/>
                </a:solidFill>
                <a:ea typeface="ＭＳ Ｐゴシック" panose="020B0600070205080204" pitchFamily="34" charset="-128"/>
              </a:rPr>
              <a:t>Predictor 2. Sex (male / female)</a:t>
            </a:r>
          </a:p>
          <a:p>
            <a:pPr marL="742950" lvl="1" indent="-285750" eaLnBrk="0" fontAlgn="base" hangingPunct="0">
              <a:spcBef>
                <a:spcPct val="20000"/>
              </a:spcBef>
              <a:spcAft>
                <a:spcPct val="0"/>
              </a:spcAft>
              <a:buClr>
                <a:srgbClr val="99CCCC"/>
              </a:buClr>
              <a:buSzPct val="75000"/>
              <a:defRPr/>
            </a:pPr>
            <a:r>
              <a:rPr lang="en-US" sz="1400" kern="0" dirty="0">
                <a:solidFill>
                  <a:srgbClr val="000000"/>
                </a:solidFill>
                <a:ea typeface="ＭＳ Ｐゴシック" panose="020B0600070205080204" pitchFamily="34" charset="-128"/>
              </a:rPr>
              <a:t>Predictor 3-14: all the acoustic predictors</a:t>
            </a:r>
          </a:p>
          <a:p>
            <a:pPr marL="742950" lvl="1" indent="-285750" eaLnBrk="0" fontAlgn="base" hangingPunct="0">
              <a:spcBef>
                <a:spcPct val="20000"/>
              </a:spcBef>
              <a:spcAft>
                <a:spcPct val="0"/>
              </a:spcAft>
              <a:buClr>
                <a:srgbClr val="99CCCC"/>
              </a:buClr>
              <a:buSzPct val="75000"/>
              <a:defRPr/>
            </a:pPr>
            <a:endParaRPr lang="en-US" sz="1400" kern="0" dirty="0">
              <a:solidFill>
                <a:srgbClr val="000000"/>
              </a:solidFill>
              <a:ea typeface="ＭＳ Ｐゴシック" panose="020B0600070205080204" pitchFamily="34" charset="-128"/>
            </a:endParaRPr>
          </a:p>
          <a:p>
            <a:pPr marL="577850" indent="-285750" eaLnBrk="0" fontAlgn="base" hangingPunct="0">
              <a:spcBef>
                <a:spcPct val="20000"/>
              </a:spcBef>
              <a:spcAft>
                <a:spcPct val="0"/>
              </a:spcAft>
              <a:buClr>
                <a:srgbClr val="99CCCC"/>
              </a:buClr>
              <a:buSzPct val="75000"/>
              <a:buFont typeface="Arial" panose="020B0604020202020204" pitchFamily="34" charset="0"/>
              <a:buChar char="•"/>
              <a:defRPr/>
            </a:pPr>
            <a:r>
              <a:rPr lang="en-US" sz="1600" b="1" kern="0" dirty="0">
                <a:solidFill>
                  <a:srgbClr val="000000"/>
                </a:solidFill>
                <a:highlight>
                  <a:srgbClr val="C0C0C0"/>
                </a:highlight>
                <a:ea typeface="ＭＳ Ｐゴシック" panose="020B0600070205080204" pitchFamily="34" charset="-128"/>
              </a:rPr>
              <a:t>Why sex is not considered a random effect? </a:t>
            </a:r>
            <a:r>
              <a:rPr lang="en-US" sz="1600" b="1" kern="0" dirty="0">
                <a:solidFill>
                  <a:srgbClr val="000000"/>
                </a:solidFill>
                <a:ea typeface="ＭＳ Ｐゴシック" panose="020B0600070205080204" pitchFamily="34" charset="-128"/>
                <a:sym typeface="Wingdings" panose="05000000000000000000" pitchFamily="2" charset="2"/>
              </a:rPr>
              <a:t></a:t>
            </a:r>
          </a:p>
          <a:p>
            <a:pPr marL="292100" eaLnBrk="0" fontAlgn="base" hangingPunct="0">
              <a:spcBef>
                <a:spcPct val="20000"/>
              </a:spcBef>
              <a:spcAft>
                <a:spcPct val="0"/>
              </a:spcAft>
              <a:buClr>
                <a:srgbClr val="99CCCC"/>
              </a:buClr>
              <a:buSzPct val="75000"/>
              <a:defRPr/>
            </a:pPr>
            <a:r>
              <a:rPr lang="en-US" sz="1600" b="1" kern="0" dirty="0">
                <a:solidFill>
                  <a:srgbClr val="000000"/>
                </a:solidFill>
                <a:ea typeface="ＭＳ Ｐゴシック" panose="020B0600070205080204" pitchFamily="34" charset="-128"/>
                <a:sym typeface="Wingdings" panose="05000000000000000000" pitchFamily="2" charset="2"/>
              </a:rPr>
              <a:t>		</a:t>
            </a:r>
            <a:r>
              <a:rPr lang="en-US" sz="1600" kern="0" dirty="0">
                <a:solidFill>
                  <a:srgbClr val="000000"/>
                </a:solidFill>
                <a:ea typeface="ＭＳ Ｐゴシック" panose="020B0600070205080204" pitchFamily="34" charset="-128"/>
                <a:sym typeface="Wingdings" panose="05000000000000000000" pitchFamily="2" charset="2"/>
              </a:rPr>
              <a:t>grey = female</a:t>
            </a:r>
          </a:p>
          <a:p>
            <a:pPr marL="292100" eaLnBrk="0" fontAlgn="base" hangingPunct="0">
              <a:spcBef>
                <a:spcPct val="20000"/>
              </a:spcBef>
              <a:spcAft>
                <a:spcPct val="0"/>
              </a:spcAft>
              <a:buClr>
                <a:srgbClr val="99CCCC"/>
              </a:buClr>
              <a:buSzPct val="75000"/>
              <a:defRPr/>
            </a:pPr>
            <a:r>
              <a:rPr lang="en-US" sz="1600" kern="0" dirty="0">
                <a:solidFill>
                  <a:srgbClr val="000000"/>
                </a:solidFill>
                <a:ea typeface="ＭＳ Ｐゴシック" panose="020B0600070205080204" pitchFamily="34" charset="-128"/>
                <a:sym typeface="Wingdings" panose="05000000000000000000" pitchFamily="2" charset="2"/>
              </a:rPr>
              <a:t>		white = male</a:t>
            </a:r>
            <a:endParaRPr lang="en-US" sz="1600" kern="0" dirty="0">
              <a:solidFill>
                <a:srgbClr val="000000"/>
              </a:solidFill>
              <a:ea typeface="ＭＳ Ｐゴシック" panose="020B0600070205080204" pitchFamily="34" charset="-128"/>
            </a:endParaRPr>
          </a:p>
          <a:p>
            <a:pPr marL="450850" lvl="1" indent="-285750"/>
            <a:endParaRPr lang="en-US" sz="1400" kern="0" dirty="0">
              <a:solidFill>
                <a:srgbClr val="000000"/>
              </a:solidFill>
              <a:ea typeface="ＭＳ Ｐゴシック" panose="020B0600070205080204" pitchFamily="34" charset="-128"/>
            </a:endParaRPr>
          </a:p>
          <a:p>
            <a:endParaRPr lang="en-US" b="0" dirty="0">
              <a:effectLst/>
            </a:endParaRPr>
          </a:p>
          <a:p>
            <a:r>
              <a:rPr lang="en-US" b="0" dirty="0">
                <a:effectLst/>
              </a:rPr>
              <a:t/>
            </a:r>
            <a:br>
              <a:rPr lang="en-US" b="0" dirty="0">
                <a:effectLst/>
              </a:rPr>
            </a:br>
            <a:endParaRPr lang="es-ES" altLang="es-ES" sz="1400" i="1" kern="0" dirty="0">
              <a:solidFill>
                <a:srgbClr val="000000"/>
              </a:solidFill>
              <a:ea typeface="ＭＳ Ｐゴシック" panose="020B0600070205080204" pitchFamily="34" charset="-128"/>
              <a:sym typeface="Wingdings" panose="05000000000000000000" pitchFamily="2" charset="2"/>
            </a:endParaRPr>
          </a:p>
          <a:p>
            <a:pPr marL="577850" indent="-285750" eaLnBrk="0" fontAlgn="base" hangingPunct="0">
              <a:spcBef>
                <a:spcPct val="20000"/>
              </a:spcBef>
              <a:spcAft>
                <a:spcPct val="0"/>
              </a:spcAft>
              <a:buClr>
                <a:srgbClr val="99CCCC"/>
              </a:buClr>
              <a:buSzPct val="75000"/>
              <a:buFont typeface="Arial" panose="020B0604020202020204" pitchFamily="34" charset="0"/>
              <a:buChar char="•"/>
              <a:defRPr/>
            </a:pPr>
            <a:endParaRPr lang="en-US" altLang="es-ES" sz="1600" i="1" kern="0" dirty="0">
              <a:solidFill>
                <a:srgbClr val="000000"/>
              </a:solidFill>
              <a:ea typeface="ＭＳ Ｐゴシック" panose="020B0600070205080204" pitchFamily="34" charset="-128"/>
            </a:endParaRPr>
          </a:p>
          <a:p>
            <a:endParaRPr lang="en-GB" sz="1600" dirty="0"/>
          </a:p>
        </p:txBody>
      </p:sp>
      <p:pic>
        <p:nvPicPr>
          <p:cNvPr id="11" name="Imagen 10">
            <a:extLst>
              <a:ext uri="{FF2B5EF4-FFF2-40B4-BE49-F238E27FC236}">
                <a16:creationId xmlns:a16="http://schemas.microsoft.com/office/drawing/2014/main" xmlns="" id="{E2CF4AE1-9EAD-43D6-9B98-8E035081B6E7}"/>
              </a:ext>
            </a:extLst>
          </p:cNvPr>
          <p:cNvPicPr>
            <a:picLocks noChangeAspect="1"/>
          </p:cNvPicPr>
          <p:nvPr/>
        </p:nvPicPr>
        <p:blipFill>
          <a:blip r:embed="rId3"/>
          <a:stretch>
            <a:fillRect/>
          </a:stretch>
        </p:blipFill>
        <p:spPr>
          <a:xfrm>
            <a:off x="5724880" y="3476812"/>
            <a:ext cx="4824924" cy="3217756"/>
          </a:xfrm>
          <a:prstGeom prst="rect">
            <a:avLst/>
          </a:prstGeom>
        </p:spPr>
      </p:pic>
      <p:sp>
        <p:nvSpPr>
          <p:cNvPr id="3" name="Elipse 2">
            <a:extLst>
              <a:ext uri="{FF2B5EF4-FFF2-40B4-BE49-F238E27FC236}">
                <a16:creationId xmlns:a16="http://schemas.microsoft.com/office/drawing/2014/main" xmlns="" id="{B5F0D200-EF28-483C-81B5-119E5C963D2A}"/>
              </a:ext>
            </a:extLst>
          </p:cNvPr>
          <p:cNvSpPr/>
          <p:nvPr/>
        </p:nvSpPr>
        <p:spPr>
          <a:xfrm>
            <a:off x="7364962" y="4621763"/>
            <a:ext cx="2046515" cy="95794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783097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42B7B3-19A5-4A2F-B4AD-F21364B1B475}"/>
              </a:ext>
            </a:extLst>
          </p:cNvPr>
          <p:cNvSpPr>
            <a:spLocks noGrp="1"/>
          </p:cNvSpPr>
          <p:nvPr>
            <p:ph type="title"/>
          </p:nvPr>
        </p:nvSpPr>
        <p:spPr>
          <a:xfrm>
            <a:off x="515939" y="210344"/>
            <a:ext cx="10276387" cy="984247"/>
          </a:xfrm>
        </p:spPr>
        <p:txBody>
          <a:bodyPr/>
          <a:lstStyle/>
          <a:p>
            <a:r>
              <a:rPr lang="es-ES_tradnl" dirty="0"/>
              <a:t>3. </a:t>
            </a:r>
            <a:r>
              <a:rPr lang="es-ES_tradnl" dirty="0" err="1"/>
              <a:t>Results</a:t>
            </a:r>
            <a:endParaRPr lang="es-ES_tradnl" dirty="0"/>
          </a:p>
        </p:txBody>
      </p:sp>
      <p:sp>
        <p:nvSpPr>
          <p:cNvPr id="6" name="Slide Number Placeholder 5">
            <a:extLst>
              <a:ext uri="{FF2B5EF4-FFF2-40B4-BE49-F238E27FC236}">
                <a16:creationId xmlns:a16="http://schemas.microsoft.com/office/drawing/2014/main" xmlns="" id="{7B6D5764-B67E-42A9-ABC4-3CB69CEE2A72}"/>
              </a:ext>
            </a:extLst>
          </p:cNvPr>
          <p:cNvSpPr>
            <a:spLocks noGrp="1"/>
          </p:cNvSpPr>
          <p:nvPr>
            <p:ph type="sldNum" sz="quarter" idx="12"/>
          </p:nvPr>
        </p:nvSpPr>
        <p:spPr/>
        <p:txBody>
          <a:bodyPr/>
          <a:lstStyle/>
          <a:p>
            <a:fld id="{F4C94289-3309-4C35-850A-56FD49B3E346}" type="slidenum">
              <a:rPr lang="en-GB" smtClean="0"/>
              <a:t>12</a:t>
            </a:fld>
            <a:endParaRPr lang="en-GB" dirty="0"/>
          </a:p>
        </p:txBody>
      </p:sp>
      <p:sp>
        <p:nvSpPr>
          <p:cNvPr id="9" name="Content Placeholder 2">
            <a:extLst>
              <a:ext uri="{FF2B5EF4-FFF2-40B4-BE49-F238E27FC236}">
                <a16:creationId xmlns:a16="http://schemas.microsoft.com/office/drawing/2014/main" xmlns="" id="{4183BBC2-033A-41CE-945F-E36FCA2E25F4}"/>
              </a:ext>
            </a:extLst>
          </p:cNvPr>
          <p:cNvSpPr>
            <a:spLocks noGrp="1"/>
          </p:cNvSpPr>
          <p:nvPr>
            <p:ph idx="1"/>
          </p:nvPr>
        </p:nvSpPr>
        <p:spPr>
          <a:xfrm>
            <a:off x="393114" y="1384673"/>
            <a:ext cx="11282947" cy="4587081"/>
          </a:xfrm>
        </p:spPr>
        <p:txBody>
          <a:bodyPr/>
          <a:lstStyle/>
          <a:p>
            <a:pPr marL="292100" eaLnBrk="0" fontAlgn="base" hangingPunct="0">
              <a:spcBef>
                <a:spcPct val="20000"/>
              </a:spcBef>
              <a:spcAft>
                <a:spcPct val="0"/>
              </a:spcAft>
              <a:buClr>
                <a:srgbClr val="99CCCC"/>
              </a:buClr>
              <a:buSzPct val="75000"/>
              <a:defRPr/>
            </a:pPr>
            <a:r>
              <a:rPr lang="es-ES" altLang="es-ES" sz="2000" b="1" kern="0" dirty="0">
                <a:solidFill>
                  <a:srgbClr val="000000"/>
                </a:solidFill>
                <a:ea typeface="ＭＳ Ｐゴシック" panose="020B0600070205080204" pitchFamily="34" charset="-128"/>
              </a:rPr>
              <a:t>Linear </a:t>
            </a:r>
            <a:r>
              <a:rPr lang="es-ES" altLang="es-ES" sz="2000" b="1" kern="0" dirty="0" err="1">
                <a:solidFill>
                  <a:srgbClr val="000000"/>
                </a:solidFill>
                <a:ea typeface="ＭＳ Ｐゴシック" panose="020B0600070205080204" pitchFamily="34" charset="-128"/>
              </a:rPr>
              <a:t>models</a:t>
            </a:r>
            <a:endParaRPr lang="es-ES" altLang="es-ES" sz="2000" b="1" kern="0" dirty="0">
              <a:solidFill>
                <a:srgbClr val="000000"/>
              </a:solidFill>
              <a:ea typeface="ＭＳ Ｐゴシック" panose="020B0600070205080204" pitchFamily="34" charset="-128"/>
            </a:endParaRPr>
          </a:p>
          <a:p>
            <a:pPr marL="742950" lvl="1" indent="-285750" eaLnBrk="0" fontAlgn="base" hangingPunct="0">
              <a:spcBef>
                <a:spcPct val="20000"/>
              </a:spcBef>
              <a:spcAft>
                <a:spcPct val="0"/>
              </a:spcAft>
              <a:buClr>
                <a:srgbClr val="99CCCC"/>
              </a:buClr>
              <a:buSzPct val="75000"/>
              <a:defRPr/>
            </a:pPr>
            <a:endParaRPr lang="en-US" sz="1400" kern="0" dirty="0">
              <a:solidFill>
                <a:srgbClr val="000000"/>
              </a:solidFill>
              <a:ea typeface="ＭＳ Ｐゴシック" panose="020B0600070205080204" pitchFamily="34" charset="-128"/>
            </a:endParaRPr>
          </a:p>
          <a:p>
            <a:pPr marL="577850" indent="-285750" eaLnBrk="0" fontAlgn="base" hangingPunct="0">
              <a:spcBef>
                <a:spcPct val="20000"/>
              </a:spcBef>
              <a:spcAft>
                <a:spcPct val="0"/>
              </a:spcAft>
              <a:buClr>
                <a:srgbClr val="99CCCC"/>
              </a:buClr>
              <a:buSzPct val="75000"/>
              <a:buFontTx/>
              <a:buChar char="-"/>
              <a:defRPr/>
            </a:pPr>
            <a:r>
              <a:rPr lang="en-US" sz="1600" b="1" kern="0" dirty="0">
                <a:solidFill>
                  <a:srgbClr val="000000"/>
                </a:solidFill>
                <a:highlight>
                  <a:srgbClr val="C0C0C0"/>
                </a:highlight>
                <a:ea typeface="ＭＳ Ｐゴシック" panose="020B0600070205080204" pitchFamily="34" charset="-128"/>
              </a:rPr>
              <a:t>Why are there only 8 acoustic predictors in the models?</a:t>
            </a:r>
          </a:p>
          <a:p>
            <a:pPr marL="742950" lvl="1" indent="-285750" eaLnBrk="0" fontAlgn="base" hangingPunct="0">
              <a:spcBef>
                <a:spcPct val="20000"/>
              </a:spcBef>
              <a:spcAft>
                <a:spcPct val="0"/>
              </a:spcAft>
              <a:buClr>
                <a:srgbClr val="99CCCC"/>
              </a:buClr>
              <a:buSzPct val="75000"/>
              <a:buFontTx/>
              <a:buChar char="-"/>
              <a:defRPr/>
            </a:pPr>
            <a:r>
              <a:rPr lang="en-US" sz="1400" kern="0" dirty="0">
                <a:solidFill>
                  <a:srgbClr val="000000"/>
                </a:solidFill>
                <a:ea typeface="ＭＳ Ｐゴシック" panose="020B0600070205080204" pitchFamily="34" charset="-128"/>
              </a:rPr>
              <a:t>Collinearity test between independent variables revealed that </a:t>
            </a:r>
          </a:p>
          <a:p>
            <a:pPr marL="457200" lvl="1" indent="0" eaLnBrk="0" fontAlgn="base" hangingPunct="0">
              <a:spcBef>
                <a:spcPct val="20000"/>
              </a:spcBef>
              <a:spcAft>
                <a:spcPct val="0"/>
              </a:spcAft>
              <a:buClr>
                <a:srgbClr val="99CCCC"/>
              </a:buClr>
              <a:buSzPct val="75000"/>
              <a:buNone/>
              <a:defRPr/>
            </a:pPr>
            <a:r>
              <a:rPr lang="en-US" sz="1400" kern="0" dirty="0">
                <a:solidFill>
                  <a:srgbClr val="000000"/>
                </a:solidFill>
                <a:ea typeface="ＭＳ Ｐゴシック" panose="020B0600070205080204" pitchFamily="34" charset="-128"/>
              </a:rPr>
              <a:t>      some of these had to be discarded. </a:t>
            </a:r>
          </a:p>
          <a:p>
            <a:pPr marL="742950" lvl="1" indent="-285750" eaLnBrk="0" fontAlgn="base" hangingPunct="0">
              <a:spcBef>
                <a:spcPct val="20000"/>
              </a:spcBef>
              <a:spcAft>
                <a:spcPct val="0"/>
              </a:spcAft>
              <a:buClr>
                <a:srgbClr val="99CCCC"/>
              </a:buClr>
              <a:buSzPct val="75000"/>
              <a:buFontTx/>
              <a:buChar char="-"/>
              <a:defRPr/>
            </a:pPr>
            <a:r>
              <a:rPr lang="en-US" sz="1400" kern="0" dirty="0">
                <a:solidFill>
                  <a:srgbClr val="000000"/>
                </a:solidFill>
                <a:ea typeface="ＭＳ Ｐゴシック" panose="020B0600070205080204" pitchFamily="34" charset="-128"/>
              </a:rPr>
              <a:t>This reduces the potential number of predictors </a:t>
            </a:r>
          </a:p>
          <a:p>
            <a:pPr marL="457200" lvl="1" indent="0" eaLnBrk="0" fontAlgn="base" hangingPunct="0">
              <a:spcBef>
                <a:spcPct val="20000"/>
              </a:spcBef>
              <a:spcAft>
                <a:spcPct val="0"/>
              </a:spcAft>
              <a:buClr>
                <a:srgbClr val="99CCCC"/>
              </a:buClr>
              <a:buSzPct val="75000"/>
              <a:buNone/>
              <a:defRPr/>
            </a:pPr>
            <a:r>
              <a:rPr lang="en-US" sz="1400" kern="0" dirty="0">
                <a:solidFill>
                  <a:srgbClr val="000000"/>
                </a:solidFill>
                <a:ea typeface="ＭＳ Ｐゴシック" panose="020B0600070205080204" pitchFamily="34" charset="-128"/>
              </a:rPr>
              <a:t>      down to a small number of non-correlated dimensions.</a:t>
            </a:r>
          </a:p>
          <a:p>
            <a:pPr marL="742950" lvl="1" indent="-285750" eaLnBrk="0" fontAlgn="base" hangingPunct="0">
              <a:spcBef>
                <a:spcPct val="20000"/>
              </a:spcBef>
              <a:spcAft>
                <a:spcPct val="0"/>
              </a:spcAft>
              <a:buClr>
                <a:srgbClr val="99CCCC"/>
              </a:buClr>
              <a:buSzPct val="75000"/>
              <a:buFontTx/>
              <a:buChar char="-"/>
              <a:defRPr/>
            </a:pPr>
            <a:endParaRPr lang="en-US" sz="1400" kern="0" dirty="0">
              <a:solidFill>
                <a:srgbClr val="000000"/>
              </a:solidFill>
              <a:ea typeface="ＭＳ Ｐゴシック" panose="020B0600070205080204" pitchFamily="34" charset="-128"/>
            </a:endParaRPr>
          </a:p>
          <a:p>
            <a:endParaRPr lang="en-US" sz="1600" kern="0" dirty="0">
              <a:solidFill>
                <a:srgbClr val="000000"/>
              </a:solidFill>
              <a:ea typeface="ＭＳ Ｐゴシック" panose="020B0600070205080204" pitchFamily="34" charset="-128"/>
            </a:endParaRPr>
          </a:p>
          <a:p>
            <a:endParaRPr lang="en-US" b="0" dirty="0">
              <a:effectLst/>
            </a:endParaRPr>
          </a:p>
          <a:p>
            <a:r>
              <a:rPr lang="en-US" b="0" dirty="0">
                <a:effectLst/>
              </a:rPr>
              <a:t/>
            </a:r>
            <a:br>
              <a:rPr lang="en-US" b="0" dirty="0">
                <a:effectLst/>
              </a:rPr>
            </a:br>
            <a:endParaRPr lang="es-ES" altLang="es-ES" sz="1400" i="1" kern="0" dirty="0">
              <a:solidFill>
                <a:srgbClr val="000000"/>
              </a:solidFill>
              <a:ea typeface="ＭＳ Ｐゴシック" panose="020B0600070205080204" pitchFamily="34" charset="-128"/>
              <a:sym typeface="Wingdings" panose="05000000000000000000" pitchFamily="2" charset="2"/>
            </a:endParaRPr>
          </a:p>
          <a:p>
            <a:pPr marL="577850" indent="-285750" eaLnBrk="0" fontAlgn="base" hangingPunct="0">
              <a:spcBef>
                <a:spcPct val="20000"/>
              </a:spcBef>
              <a:spcAft>
                <a:spcPct val="0"/>
              </a:spcAft>
              <a:buClr>
                <a:srgbClr val="99CCCC"/>
              </a:buClr>
              <a:buSzPct val="75000"/>
              <a:buFont typeface="Arial" panose="020B0604020202020204" pitchFamily="34" charset="0"/>
              <a:buChar char="•"/>
              <a:defRPr/>
            </a:pPr>
            <a:endParaRPr lang="en-US" altLang="es-ES" sz="1600" i="1" kern="0" dirty="0">
              <a:solidFill>
                <a:srgbClr val="000000"/>
              </a:solidFill>
              <a:ea typeface="ＭＳ Ｐゴシック" panose="020B0600070205080204" pitchFamily="34" charset="-128"/>
            </a:endParaRPr>
          </a:p>
          <a:p>
            <a:endParaRPr lang="en-GB" sz="1600" dirty="0"/>
          </a:p>
        </p:txBody>
      </p:sp>
      <p:pic>
        <p:nvPicPr>
          <p:cNvPr id="7" name="Imagen 6">
            <a:extLst>
              <a:ext uri="{FF2B5EF4-FFF2-40B4-BE49-F238E27FC236}">
                <a16:creationId xmlns:a16="http://schemas.microsoft.com/office/drawing/2014/main" xmlns="" id="{B6C6B6C7-0481-4077-9118-CCD560000C24}"/>
              </a:ext>
            </a:extLst>
          </p:cNvPr>
          <p:cNvPicPr>
            <a:picLocks noChangeAspect="1"/>
          </p:cNvPicPr>
          <p:nvPr/>
        </p:nvPicPr>
        <p:blipFill>
          <a:blip r:embed="rId3"/>
          <a:stretch>
            <a:fillRect/>
          </a:stretch>
        </p:blipFill>
        <p:spPr>
          <a:xfrm>
            <a:off x="6551012" y="1886836"/>
            <a:ext cx="5045427" cy="2826871"/>
          </a:xfrm>
          <a:prstGeom prst="rect">
            <a:avLst/>
          </a:prstGeom>
        </p:spPr>
      </p:pic>
    </p:spTree>
    <p:extLst>
      <p:ext uri="{BB962C8B-B14F-4D97-AF65-F5344CB8AC3E}">
        <p14:creationId xmlns:p14="http://schemas.microsoft.com/office/powerpoint/2010/main" val="3133648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42B7B3-19A5-4A2F-B4AD-F21364B1B475}"/>
              </a:ext>
            </a:extLst>
          </p:cNvPr>
          <p:cNvSpPr>
            <a:spLocks noGrp="1"/>
          </p:cNvSpPr>
          <p:nvPr>
            <p:ph type="title"/>
          </p:nvPr>
        </p:nvSpPr>
        <p:spPr>
          <a:xfrm>
            <a:off x="515939" y="210344"/>
            <a:ext cx="10276387" cy="984247"/>
          </a:xfrm>
        </p:spPr>
        <p:txBody>
          <a:bodyPr/>
          <a:lstStyle/>
          <a:p>
            <a:r>
              <a:rPr lang="es-ES_tradnl" dirty="0"/>
              <a:t>3. </a:t>
            </a:r>
            <a:r>
              <a:rPr lang="es-ES_tradnl" dirty="0" err="1"/>
              <a:t>Results</a:t>
            </a:r>
            <a:endParaRPr lang="es-ES_tradnl" dirty="0"/>
          </a:p>
        </p:txBody>
      </p:sp>
      <p:sp>
        <p:nvSpPr>
          <p:cNvPr id="6" name="Slide Number Placeholder 5">
            <a:extLst>
              <a:ext uri="{FF2B5EF4-FFF2-40B4-BE49-F238E27FC236}">
                <a16:creationId xmlns:a16="http://schemas.microsoft.com/office/drawing/2014/main" xmlns="" id="{7B6D5764-B67E-42A9-ABC4-3CB69CEE2A72}"/>
              </a:ext>
            </a:extLst>
          </p:cNvPr>
          <p:cNvSpPr>
            <a:spLocks noGrp="1"/>
          </p:cNvSpPr>
          <p:nvPr>
            <p:ph type="sldNum" sz="quarter" idx="12"/>
          </p:nvPr>
        </p:nvSpPr>
        <p:spPr/>
        <p:txBody>
          <a:bodyPr/>
          <a:lstStyle/>
          <a:p>
            <a:fld id="{F4C94289-3309-4C35-850A-56FD49B3E346}" type="slidenum">
              <a:rPr lang="en-GB" smtClean="0"/>
              <a:t>13</a:t>
            </a:fld>
            <a:endParaRPr lang="en-GB" dirty="0"/>
          </a:p>
        </p:txBody>
      </p:sp>
      <p:sp>
        <p:nvSpPr>
          <p:cNvPr id="9" name="Content Placeholder 2">
            <a:extLst>
              <a:ext uri="{FF2B5EF4-FFF2-40B4-BE49-F238E27FC236}">
                <a16:creationId xmlns:a16="http://schemas.microsoft.com/office/drawing/2014/main" xmlns="" id="{4183BBC2-033A-41CE-945F-E36FCA2E25F4}"/>
              </a:ext>
            </a:extLst>
          </p:cNvPr>
          <p:cNvSpPr>
            <a:spLocks noGrp="1"/>
          </p:cNvSpPr>
          <p:nvPr>
            <p:ph idx="1"/>
          </p:nvPr>
        </p:nvSpPr>
        <p:spPr>
          <a:xfrm>
            <a:off x="393114" y="1384673"/>
            <a:ext cx="11282947" cy="4587081"/>
          </a:xfrm>
        </p:spPr>
        <p:txBody>
          <a:bodyPr/>
          <a:lstStyle/>
          <a:p>
            <a:pPr marL="292100" eaLnBrk="0" fontAlgn="base" hangingPunct="0">
              <a:spcBef>
                <a:spcPct val="20000"/>
              </a:spcBef>
              <a:spcAft>
                <a:spcPct val="0"/>
              </a:spcAft>
              <a:buClr>
                <a:srgbClr val="99CCCC"/>
              </a:buClr>
              <a:buSzPct val="75000"/>
              <a:defRPr/>
            </a:pPr>
            <a:r>
              <a:rPr lang="es-ES" altLang="es-ES" sz="2000" b="1" kern="0" dirty="0">
                <a:solidFill>
                  <a:srgbClr val="000000"/>
                </a:solidFill>
                <a:ea typeface="ＭＳ Ｐゴシック" panose="020B0600070205080204" pitchFamily="34" charset="-128"/>
              </a:rPr>
              <a:t>Linear </a:t>
            </a:r>
            <a:r>
              <a:rPr lang="es-ES" altLang="es-ES" sz="2000" b="1" kern="0" dirty="0" err="1">
                <a:solidFill>
                  <a:srgbClr val="000000"/>
                </a:solidFill>
                <a:ea typeface="ＭＳ Ｐゴシック" panose="020B0600070205080204" pitchFamily="34" charset="-128"/>
              </a:rPr>
              <a:t>models</a:t>
            </a:r>
            <a:endParaRPr lang="es-ES" altLang="es-ES" sz="2000" b="1" kern="0" dirty="0">
              <a:solidFill>
                <a:srgbClr val="000000"/>
              </a:solidFill>
              <a:ea typeface="ＭＳ Ｐゴシック" panose="020B0600070205080204" pitchFamily="34" charset="-128"/>
            </a:endParaRPr>
          </a:p>
          <a:p>
            <a:pPr marL="577850" indent="-285750" eaLnBrk="0" fontAlgn="base" hangingPunct="0">
              <a:spcBef>
                <a:spcPct val="20000"/>
              </a:spcBef>
              <a:spcAft>
                <a:spcPct val="0"/>
              </a:spcAft>
              <a:buClr>
                <a:srgbClr val="99CCCC"/>
              </a:buClr>
              <a:buSzPct val="75000"/>
              <a:buFont typeface="Arial" panose="020B0604020202020204" pitchFamily="34" charset="0"/>
              <a:buChar char="•"/>
              <a:defRPr/>
            </a:pPr>
            <a:r>
              <a:rPr lang="es-ES" altLang="es-ES" sz="1600" kern="0" dirty="0" err="1">
                <a:solidFill>
                  <a:srgbClr val="000000"/>
                </a:solidFill>
                <a:ea typeface="ＭＳ Ｐゴシック" panose="020B0600070205080204" pitchFamily="34" charset="-128"/>
              </a:rPr>
              <a:t>All</a:t>
            </a:r>
            <a:r>
              <a:rPr lang="es-ES" altLang="es-ES" sz="1600" kern="0" dirty="0">
                <a:solidFill>
                  <a:srgbClr val="000000"/>
                </a:solidFill>
                <a:ea typeface="ＭＳ Ｐゴシック" panose="020B0600070205080204" pitchFamily="34" charset="-128"/>
              </a:rPr>
              <a:t> </a:t>
            </a:r>
            <a:r>
              <a:rPr lang="es-ES" altLang="es-ES" sz="1600" kern="0" dirty="0" err="1">
                <a:solidFill>
                  <a:srgbClr val="000000"/>
                </a:solidFill>
                <a:ea typeface="ＭＳ Ｐゴシック" panose="020B0600070205080204" pitchFamily="34" charset="-128"/>
              </a:rPr>
              <a:t>the</a:t>
            </a:r>
            <a:r>
              <a:rPr lang="es-ES" altLang="es-ES" sz="1600" kern="0" dirty="0">
                <a:solidFill>
                  <a:srgbClr val="000000"/>
                </a:solidFill>
                <a:ea typeface="ＭＳ Ｐゴシック" panose="020B0600070205080204" pitchFamily="34" charset="-128"/>
              </a:rPr>
              <a:t> linear </a:t>
            </a:r>
            <a:r>
              <a:rPr lang="es-ES" altLang="es-ES" sz="1600" kern="0" dirty="0" err="1">
                <a:solidFill>
                  <a:srgbClr val="000000"/>
                </a:solidFill>
                <a:ea typeface="ＭＳ Ｐゴシック" panose="020B0600070205080204" pitchFamily="34" charset="-128"/>
              </a:rPr>
              <a:t>models</a:t>
            </a:r>
            <a:r>
              <a:rPr lang="es-ES" altLang="es-ES" sz="1600" kern="0" dirty="0">
                <a:solidFill>
                  <a:srgbClr val="000000"/>
                </a:solidFill>
                <a:ea typeface="ＭＳ Ｐゴシック" panose="020B0600070205080204" pitchFamily="34" charset="-128"/>
              </a:rPr>
              <a:t> </a:t>
            </a:r>
            <a:r>
              <a:rPr lang="es-ES" altLang="es-ES" sz="1600" kern="0" dirty="0" err="1">
                <a:solidFill>
                  <a:srgbClr val="000000"/>
                </a:solidFill>
                <a:ea typeface="ＭＳ Ｐゴシック" panose="020B0600070205080204" pitchFamily="34" charset="-128"/>
              </a:rPr>
              <a:t>were</a:t>
            </a:r>
            <a:r>
              <a:rPr lang="es-ES" altLang="es-ES" sz="1600" kern="0" dirty="0">
                <a:solidFill>
                  <a:srgbClr val="000000"/>
                </a:solidFill>
                <a:ea typeface="ＭＳ Ｐゴシック" panose="020B0600070205080204" pitchFamily="34" charset="-128"/>
              </a:rPr>
              <a:t> </a:t>
            </a:r>
            <a:r>
              <a:rPr lang="es-ES" altLang="es-ES" sz="1600" kern="0" dirty="0" err="1">
                <a:solidFill>
                  <a:srgbClr val="000000"/>
                </a:solidFill>
                <a:ea typeface="ＭＳ Ｐゴシック" panose="020B0600070205080204" pitchFamily="34" charset="-128"/>
              </a:rPr>
              <a:t>significant</a:t>
            </a:r>
            <a:r>
              <a:rPr lang="es-ES" altLang="es-ES" sz="1600" kern="0" dirty="0">
                <a:solidFill>
                  <a:srgbClr val="000000"/>
                </a:solidFill>
                <a:ea typeface="ＭＳ Ｐゴシック" panose="020B0600070205080204" pitchFamily="34" charset="-128"/>
              </a:rPr>
              <a:t> </a:t>
            </a:r>
            <a:r>
              <a:rPr lang="es-ES" altLang="es-ES" sz="1600" kern="0" dirty="0">
                <a:solidFill>
                  <a:srgbClr val="000000"/>
                </a:solidFill>
                <a:ea typeface="ＭＳ Ｐゴシック" panose="020B0600070205080204" pitchFamily="34" charset="-128"/>
                <a:sym typeface="Wingdings" panose="05000000000000000000" pitchFamily="2" charset="2"/>
              </a:rPr>
              <a:t> </a:t>
            </a:r>
            <a:r>
              <a:rPr lang="en-US" altLang="es-ES" sz="1600" kern="0" dirty="0">
                <a:solidFill>
                  <a:srgbClr val="000000"/>
                </a:solidFill>
                <a:ea typeface="ＭＳ Ｐゴシック" panose="020B0600070205080204" pitchFamily="34" charset="-128"/>
                <a:sym typeface="Wingdings" panose="05000000000000000000" pitchFamily="2" charset="2"/>
              </a:rPr>
              <a:t>the perceptual ratings given to the 5 VPA settings can be explained by a model covering all those predictors.</a:t>
            </a:r>
          </a:p>
          <a:p>
            <a:pPr marL="577850" indent="-285750" eaLnBrk="0" fontAlgn="base" hangingPunct="0">
              <a:spcBef>
                <a:spcPct val="20000"/>
              </a:spcBef>
              <a:spcAft>
                <a:spcPct val="0"/>
              </a:spcAft>
              <a:buClr>
                <a:srgbClr val="99CCCC"/>
              </a:buClr>
              <a:buSzPct val="75000"/>
              <a:buFont typeface="Arial" panose="020B0604020202020204" pitchFamily="34" charset="0"/>
              <a:buChar char="•"/>
              <a:defRPr/>
            </a:pPr>
            <a:r>
              <a:rPr lang="en-US" altLang="es-ES" sz="1600" kern="0" dirty="0">
                <a:solidFill>
                  <a:srgbClr val="000000"/>
                </a:solidFill>
                <a:ea typeface="ＭＳ Ｐゴシック" panose="020B0600070205080204" pitchFamily="34" charset="-128"/>
                <a:sym typeface="Wingdings" panose="05000000000000000000" pitchFamily="2" charset="2"/>
              </a:rPr>
              <a:t>For most VPA settings, the best models fitted to the data were </a:t>
            </a:r>
            <a:r>
              <a:rPr lang="en-US" altLang="es-ES" sz="1600" b="1" kern="0" dirty="0">
                <a:solidFill>
                  <a:srgbClr val="000000"/>
                </a:solidFill>
                <a:ea typeface="ＭＳ Ｐゴシック" panose="020B0600070205080204" pitchFamily="34" charset="-128"/>
                <a:sym typeface="Wingdings" panose="05000000000000000000" pitchFamily="2" charset="2"/>
              </a:rPr>
              <a:t>simpler models </a:t>
            </a:r>
            <a:r>
              <a:rPr lang="en-US" altLang="es-ES" sz="1600" kern="0" dirty="0">
                <a:solidFill>
                  <a:srgbClr val="000000"/>
                </a:solidFill>
                <a:ea typeface="ＭＳ Ｐゴシック" panose="020B0600070205080204" pitchFamily="34" charset="-128"/>
                <a:sym typeface="Wingdings" panose="05000000000000000000" pitchFamily="2" charset="2"/>
              </a:rPr>
              <a:t>(based on model comparison).</a:t>
            </a:r>
            <a:endParaRPr lang="es-ES" altLang="es-ES" sz="1600" i="1" kern="0" dirty="0">
              <a:solidFill>
                <a:srgbClr val="000000"/>
              </a:solidFill>
              <a:ea typeface="ＭＳ Ｐゴシック" panose="020B0600070205080204" pitchFamily="34" charset="-128"/>
              <a:sym typeface="Wingdings" panose="05000000000000000000" pitchFamily="2" charset="2"/>
            </a:endParaRPr>
          </a:p>
          <a:p>
            <a:r>
              <a:rPr lang="en-US" sz="1400" dirty="0">
                <a:solidFill>
                  <a:srgbClr val="000000"/>
                </a:solidFill>
                <a:effectLst/>
                <a:latin typeface="Consolas" panose="020B0609020204030204" pitchFamily="49" charset="0"/>
                <a:ea typeface="Times New Roman" panose="02020603050405020304" pitchFamily="18" charset="0"/>
                <a:cs typeface="Monaco"/>
              </a:rPr>
              <a:t>	</a:t>
            </a:r>
            <a:endParaRPr lang="en-US" sz="1600" kern="0" dirty="0">
              <a:solidFill>
                <a:srgbClr val="000000"/>
              </a:solidFill>
              <a:ea typeface="ＭＳ Ｐゴシック" panose="020B0600070205080204" pitchFamily="34" charset="-128"/>
            </a:endParaRPr>
          </a:p>
          <a:p>
            <a:pPr marL="742950" lvl="1" indent="-285750" eaLnBrk="0" fontAlgn="base" hangingPunct="0">
              <a:spcBef>
                <a:spcPct val="20000"/>
              </a:spcBef>
              <a:spcAft>
                <a:spcPct val="0"/>
              </a:spcAft>
              <a:buClr>
                <a:srgbClr val="99CCCC"/>
              </a:buClr>
              <a:buSzPct val="75000"/>
              <a:buFontTx/>
              <a:buChar char="-"/>
              <a:defRPr/>
            </a:pPr>
            <a:endParaRPr lang="en-US" sz="1400" kern="0" dirty="0">
              <a:solidFill>
                <a:srgbClr val="000000"/>
              </a:solidFill>
              <a:ea typeface="ＭＳ Ｐゴシック" panose="020B0600070205080204" pitchFamily="34" charset="-128"/>
            </a:endParaRPr>
          </a:p>
          <a:p>
            <a:endParaRPr lang="en-US" sz="1600" kern="0" dirty="0">
              <a:solidFill>
                <a:srgbClr val="000000"/>
              </a:solidFill>
              <a:ea typeface="ＭＳ Ｐゴシック" panose="020B0600070205080204" pitchFamily="34" charset="-128"/>
            </a:endParaRPr>
          </a:p>
          <a:p>
            <a:endParaRPr lang="en-US" b="0" dirty="0">
              <a:effectLst/>
            </a:endParaRPr>
          </a:p>
          <a:p>
            <a:r>
              <a:rPr lang="en-US" b="0" dirty="0">
                <a:effectLst/>
              </a:rPr>
              <a:t/>
            </a:r>
            <a:br>
              <a:rPr lang="en-US" b="0" dirty="0">
                <a:effectLst/>
              </a:rPr>
            </a:br>
            <a:endParaRPr lang="es-ES" altLang="es-ES" sz="1400" i="1" kern="0" dirty="0">
              <a:solidFill>
                <a:srgbClr val="000000"/>
              </a:solidFill>
              <a:ea typeface="ＭＳ Ｐゴシック" panose="020B0600070205080204" pitchFamily="34" charset="-128"/>
              <a:sym typeface="Wingdings" panose="05000000000000000000" pitchFamily="2" charset="2"/>
            </a:endParaRPr>
          </a:p>
          <a:p>
            <a:pPr marL="577850" indent="-285750" eaLnBrk="0" fontAlgn="base" hangingPunct="0">
              <a:spcBef>
                <a:spcPct val="20000"/>
              </a:spcBef>
              <a:spcAft>
                <a:spcPct val="0"/>
              </a:spcAft>
              <a:buClr>
                <a:srgbClr val="99CCCC"/>
              </a:buClr>
              <a:buSzPct val="75000"/>
              <a:buFont typeface="Arial" panose="020B0604020202020204" pitchFamily="34" charset="0"/>
              <a:buChar char="•"/>
              <a:defRPr/>
            </a:pPr>
            <a:endParaRPr lang="en-US" altLang="es-ES" sz="1600" i="1" kern="0" dirty="0">
              <a:solidFill>
                <a:srgbClr val="000000"/>
              </a:solidFill>
              <a:ea typeface="ＭＳ Ｐゴシック" panose="020B0600070205080204" pitchFamily="34" charset="-128"/>
            </a:endParaRPr>
          </a:p>
          <a:p>
            <a:endParaRPr lang="en-GB" sz="1600" dirty="0"/>
          </a:p>
        </p:txBody>
      </p:sp>
      <p:pic>
        <p:nvPicPr>
          <p:cNvPr id="8" name="Imagen 7">
            <a:extLst>
              <a:ext uri="{FF2B5EF4-FFF2-40B4-BE49-F238E27FC236}">
                <a16:creationId xmlns:a16="http://schemas.microsoft.com/office/drawing/2014/main" xmlns="" id="{D8078D25-1D29-4F92-B95C-6433E0C2E971}"/>
              </a:ext>
            </a:extLst>
          </p:cNvPr>
          <p:cNvPicPr>
            <a:picLocks noChangeAspect="1"/>
          </p:cNvPicPr>
          <p:nvPr/>
        </p:nvPicPr>
        <p:blipFill>
          <a:blip r:embed="rId3"/>
          <a:stretch>
            <a:fillRect/>
          </a:stretch>
        </p:blipFill>
        <p:spPr>
          <a:xfrm>
            <a:off x="938304" y="2978454"/>
            <a:ext cx="6890871" cy="3543178"/>
          </a:xfrm>
          <a:prstGeom prst="rect">
            <a:avLst/>
          </a:prstGeom>
        </p:spPr>
      </p:pic>
      <p:sp>
        <p:nvSpPr>
          <p:cNvPr id="10" name="Rectángulo 9">
            <a:extLst>
              <a:ext uri="{FF2B5EF4-FFF2-40B4-BE49-F238E27FC236}">
                <a16:creationId xmlns:a16="http://schemas.microsoft.com/office/drawing/2014/main" xmlns="" id="{254F4D3C-DE46-4A15-993F-0F6C2FD595E7}"/>
              </a:ext>
            </a:extLst>
          </p:cNvPr>
          <p:cNvSpPr/>
          <p:nvPr/>
        </p:nvSpPr>
        <p:spPr>
          <a:xfrm>
            <a:off x="8855686" y="2775340"/>
            <a:ext cx="1897451" cy="40622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xmlns="" id="{2BE7393A-919B-4ED5-8646-226B02ED5C2B}"/>
              </a:ext>
            </a:extLst>
          </p:cNvPr>
          <p:cNvSpPr txBox="1"/>
          <p:nvPr/>
        </p:nvSpPr>
        <p:spPr>
          <a:xfrm>
            <a:off x="8894875" y="2896078"/>
            <a:ext cx="1771973" cy="325024"/>
          </a:xfrm>
          <a:prstGeom prst="rect">
            <a:avLst/>
          </a:prstGeom>
          <a:noFill/>
        </p:spPr>
        <p:txBody>
          <a:bodyPr wrap="square" lIns="0" tIns="0" rIns="0" bIns="0" rtlCol="0">
            <a:noAutofit/>
          </a:bodyPr>
          <a:lstStyle/>
          <a:p>
            <a:pPr algn="l"/>
            <a:r>
              <a:rPr lang="es-ES" sz="1600" b="1" dirty="0"/>
              <a:t>Laryngeal tension</a:t>
            </a:r>
            <a:endParaRPr lang="es-ES" sz="1600" dirty="0"/>
          </a:p>
          <a:p>
            <a:pPr marL="285750" indent="-285750" algn="l">
              <a:buFontTx/>
              <a:buChar char="-"/>
            </a:pPr>
            <a:endParaRPr lang="es-ES" sz="1600" dirty="0"/>
          </a:p>
          <a:p>
            <a:pPr marL="285750" indent="-285750" algn="l">
              <a:buFontTx/>
              <a:buChar char="-"/>
            </a:pPr>
            <a:endParaRPr lang="es-ES" sz="1600" dirty="0"/>
          </a:p>
        </p:txBody>
      </p:sp>
      <p:pic>
        <p:nvPicPr>
          <p:cNvPr id="4" name="Imagen 3" descr="Gráfico, Gráfico de líneas&#10;&#10;Descripción generada automáticamente">
            <a:extLst>
              <a:ext uri="{FF2B5EF4-FFF2-40B4-BE49-F238E27FC236}">
                <a16:creationId xmlns:a16="http://schemas.microsoft.com/office/drawing/2014/main" xmlns="" id="{98D6FEE1-8952-4C1D-A788-CA72E31F65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5932" y="3429000"/>
            <a:ext cx="4659524" cy="3218656"/>
          </a:xfrm>
          <a:prstGeom prst="rect">
            <a:avLst/>
          </a:prstGeom>
        </p:spPr>
      </p:pic>
    </p:spTree>
    <p:extLst>
      <p:ext uri="{BB962C8B-B14F-4D97-AF65-F5344CB8AC3E}">
        <p14:creationId xmlns:p14="http://schemas.microsoft.com/office/powerpoint/2010/main" val="3899568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42B7B3-19A5-4A2F-B4AD-F21364B1B475}"/>
              </a:ext>
            </a:extLst>
          </p:cNvPr>
          <p:cNvSpPr>
            <a:spLocks noGrp="1"/>
          </p:cNvSpPr>
          <p:nvPr>
            <p:ph type="title"/>
          </p:nvPr>
        </p:nvSpPr>
        <p:spPr>
          <a:xfrm>
            <a:off x="515939" y="210344"/>
            <a:ext cx="10276387" cy="984247"/>
          </a:xfrm>
        </p:spPr>
        <p:txBody>
          <a:bodyPr/>
          <a:lstStyle/>
          <a:p>
            <a:r>
              <a:rPr lang="es-ES_tradnl" dirty="0"/>
              <a:t>3. </a:t>
            </a:r>
            <a:r>
              <a:rPr lang="es-ES_tradnl" dirty="0" err="1"/>
              <a:t>Results</a:t>
            </a:r>
            <a:endParaRPr lang="es-ES_tradnl" dirty="0"/>
          </a:p>
        </p:txBody>
      </p:sp>
      <p:sp>
        <p:nvSpPr>
          <p:cNvPr id="6" name="Slide Number Placeholder 5">
            <a:extLst>
              <a:ext uri="{FF2B5EF4-FFF2-40B4-BE49-F238E27FC236}">
                <a16:creationId xmlns:a16="http://schemas.microsoft.com/office/drawing/2014/main" xmlns="" id="{7B6D5764-B67E-42A9-ABC4-3CB69CEE2A72}"/>
              </a:ext>
            </a:extLst>
          </p:cNvPr>
          <p:cNvSpPr>
            <a:spLocks noGrp="1"/>
          </p:cNvSpPr>
          <p:nvPr>
            <p:ph type="sldNum" sz="quarter" idx="12"/>
          </p:nvPr>
        </p:nvSpPr>
        <p:spPr/>
        <p:txBody>
          <a:bodyPr/>
          <a:lstStyle/>
          <a:p>
            <a:fld id="{F4C94289-3309-4C35-850A-56FD49B3E346}" type="slidenum">
              <a:rPr lang="en-GB" smtClean="0"/>
              <a:t>14</a:t>
            </a:fld>
            <a:endParaRPr lang="en-GB" dirty="0"/>
          </a:p>
        </p:txBody>
      </p:sp>
      <p:sp>
        <p:nvSpPr>
          <p:cNvPr id="9" name="Content Placeholder 2">
            <a:extLst>
              <a:ext uri="{FF2B5EF4-FFF2-40B4-BE49-F238E27FC236}">
                <a16:creationId xmlns:a16="http://schemas.microsoft.com/office/drawing/2014/main" xmlns="" id="{4183BBC2-033A-41CE-945F-E36FCA2E25F4}"/>
              </a:ext>
            </a:extLst>
          </p:cNvPr>
          <p:cNvSpPr>
            <a:spLocks noGrp="1"/>
          </p:cNvSpPr>
          <p:nvPr>
            <p:ph idx="1"/>
          </p:nvPr>
        </p:nvSpPr>
        <p:spPr>
          <a:xfrm>
            <a:off x="393114" y="1384673"/>
            <a:ext cx="11282947" cy="4587081"/>
          </a:xfrm>
        </p:spPr>
        <p:txBody>
          <a:bodyPr/>
          <a:lstStyle/>
          <a:p>
            <a:pPr marL="292100" eaLnBrk="0" fontAlgn="base" hangingPunct="0">
              <a:spcBef>
                <a:spcPct val="20000"/>
              </a:spcBef>
              <a:spcAft>
                <a:spcPct val="0"/>
              </a:spcAft>
              <a:buClr>
                <a:srgbClr val="99CCCC"/>
              </a:buClr>
              <a:buSzPct val="75000"/>
              <a:defRPr/>
            </a:pPr>
            <a:r>
              <a:rPr lang="es-ES" altLang="es-ES" sz="2000" b="1" kern="0" dirty="0">
                <a:solidFill>
                  <a:srgbClr val="000000"/>
                </a:solidFill>
                <a:ea typeface="ＭＳ Ｐゴシック" panose="020B0600070205080204" pitchFamily="34" charset="-128"/>
              </a:rPr>
              <a:t>Linear </a:t>
            </a:r>
            <a:r>
              <a:rPr lang="es-ES" altLang="es-ES" sz="2000" b="1" kern="0" dirty="0" err="1">
                <a:solidFill>
                  <a:srgbClr val="000000"/>
                </a:solidFill>
                <a:ea typeface="ＭＳ Ｐゴシック" panose="020B0600070205080204" pitchFamily="34" charset="-128"/>
              </a:rPr>
              <a:t>models</a:t>
            </a:r>
            <a:endParaRPr lang="es-ES" altLang="es-ES" sz="2000" b="1" kern="0" dirty="0">
              <a:solidFill>
                <a:srgbClr val="000000"/>
              </a:solidFill>
              <a:ea typeface="ＭＳ Ｐゴシック" panose="020B0600070205080204" pitchFamily="34" charset="-128"/>
            </a:endParaRPr>
          </a:p>
          <a:p>
            <a:r>
              <a:rPr lang="en-US" sz="1400" dirty="0">
                <a:solidFill>
                  <a:srgbClr val="000000"/>
                </a:solidFill>
                <a:effectLst/>
                <a:latin typeface="Consolas" panose="020B0609020204030204" pitchFamily="49" charset="0"/>
                <a:ea typeface="Times New Roman" panose="02020603050405020304" pitchFamily="18" charset="0"/>
                <a:cs typeface="Monaco"/>
              </a:rPr>
              <a:t>	</a:t>
            </a:r>
            <a:endParaRPr lang="en-US" sz="1600" kern="0" dirty="0">
              <a:solidFill>
                <a:srgbClr val="000000"/>
              </a:solidFill>
              <a:ea typeface="ＭＳ Ｐゴシック" panose="020B0600070205080204" pitchFamily="34" charset="-128"/>
            </a:endParaRPr>
          </a:p>
          <a:p>
            <a:pPr marL="742950" lvl="1" indent="-285750" eaLnBrk="0" fontAlgn="base" hangingPunct="0">
              <a:spcBef>
                <a:spcPct val="20000"/>
              </a:spcBef>
              <a:spcAft>
                <a:spcPct val="0"/>
              </a:spcAft>
              <a:buClr>
                <a:srgbClr val="99CCCC"/>
              </a:buClr>
              <a:buSzPct val="75000"/>
              <a:buFontTx/>
              <a:buChar char="-"/>
              <a:defRPr/>
            </a:pPr>
            <a:endParaRPr lang="en-US" sz="1400" kern="0" dirty="0">
              <a:solidFill>
                <a:srgbClr val="000000"/>
              </a:solidFill>
              <a:ea typeface="ＭＳ Ｐゴシック" panose="020B0600070205080204" pitchFamily="34" charset="-128"/>
            </a:endParaRPr>
          </a:p>
          <a:p>
            <a:endParaRPr lang="en-US" sz="1600" kern="0" dirty="0">
              <a:solidFill>
                <a:srgbClr val="000000"/>
              </a:solidFill>
              <a:ea typeface="ＭＳ Ｐゴシック" panose="020B0600070205080204" pitchFamily="34" charset="-128"/>
            </a:endParaRPr>
          </a:p>
          <a:p>
            <a:endParaRPr lang="en-US" b="0" dirty="0">
              <a:effectLst/>
            </a:endParaRPr>
          </a:p>
          <a:p>
            <a:r>
              <a:rPr lang="en-US" b="0" dirty="0">
                <a:effectLst/>
              </a:rPr>
              <a:t/>
            </a:r>
            <a:br>
              <a:rPr lang="en-US" b="0" dirty="0">
                <a:effectLst/>
              </a:rPr>
            </a:br>
            <a:endParaRPr lang="es-ES" altLang="es-ES" sz="1400" i="1" kern="0" dirty="0">
              <a:solidFill>
                <a:srgbClr val="000000"/>
              </a:solidFill>
              <a:ea typeface="ＭＳ Ｐゴシック" panose="020B0600070205080204" pitchFamily="34" charset="-128"/>
              <a:sym typeface="Wingdings" panose="05000000000000000000" pitchFamily="2" charset="2"/>
            </a:endParaRPr>
          </a:p>
          <a:p>
            <a:pPr marL="577850" indent="-285750" eaLnBrk="0" fontAlgn="base" hangingPunct="0">
              <a:spcBef>
                <a:spcPct val="20000"/>
              </a:spcBef>
              <a:spcAft>
                <a:spcPct val="0"/>
              </a:spcAft>
              <a:buClr>
                <a:srgbClr val="99CCCC"/>
              </a:buClr>
              <a:buSzPct val="75000"/>
              <a:buFont typeface="Arial" panose="020B0604020202020204" pitchFamily="34" charset="0"/>
              <a:buChar char="•"/>
              <a:defRPr/>
            </a:pPr>
            <a:endParaRPr lang="en-US" altLang="es-ES" sz="1600" i="1" kern="0" dirty="0">
              <a:solidFill>
                <a:srgbClr val="000000"/>
              </a:solidFill>
              <a:ea typeface="ＭＳ Ｐゴシック" panose="020B0600070205080204" pitchFamily="34" charset="-128"/>
            </a:endParaRPr>
          </a:p>
          <a:p>
            <a:endParaRPr lang="en-GB" sz="1600" dirty="0"/>
          </a:p>
        </p:txBody>
      </p:sp>
      <p:sp>
        <p:nvSpPr>
          <p:cNvPr id="10" name="Rectángulo 9">
            <a:extLst>
              <a:ext uri="{FF2B5EF4-FFF2-40B4-BE49-F238E27FC236}">
                <a16:creationId xmlns:a16="http://schemas.microsoft.com/office/drawing/2014/main" xmlns="" id="{254F4D3C-DE46-4A15-993F-0F6C2FD595E7}"/>
              </a:ext>
            </a:extLst>
          </p:cNvPr>
          <p:cNvSpPr/>
          <p:nvPr/>
        </p:nvSpPr>
        <p:spPr>
          <a:xfrm>
            <a:off x="5438666" y="831413"/>
            <a:ext cx="1897451" cy="40622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xmlns="" id="{2BE7393A-919B-4ED5-8646-226B02ED5C2B}"/>
              </a:ext>
            </a:extLst>
          </p:cNvPr>
          <p:cNvSpPr txBox="1"/>
          <p:nvPr/>
        </p:nvSpPr>
        <p:spPr>
          <a:xfrm>
            <a:off x="5501404" y="934981"/>
            <a:ext cx="2205255" cy="325024"/>
          </a:xfrm>
          <a:prstGeom prst="rect">
            <a:avLst/>
          </a:prstGeom>
          <a:noFill/>
        </p:spPr>
        <p:txBody>
          <a:bodyPr wrap="square" lIns="0" tIns="0" rIns="0" bIns="0" rtlCol="0">
            <a:noAutofit/>
          </a:bodyPr>
          <a:lstStyle/>
          <a:p>
            <a:pPr algn="l"/>
            <a:r>
              <a:rPr lang="es-ES" sz="1600" b="1" dirty="0"/>
              <a:t>Vocal </a:t>
            </a:r>
            <a:r>
              <a:rPr lang="es-ES" sz="1600" b="1" dirty="0" err="1"/>
              <a:t>tract</a:t>
            </a:r>
            <a:r>
              <a:rPr lang="es-ES" sz="1600" b="1" dirty="0"/>
              <a:t> tension</a:t>
            </a:r>
            <a:endParaRPr lang="es-ES" sz="1600" dirty="0"/>
          </a:p>
          <a:p>
            <a:pPr marL="285750" indent="-285750" algn="l">
              <a:buFontTx/>
              <a:buChar char="-"/>
            </a:pPr>
            <a:endParaRPr lang="es-ES" sz="1600" dirty="0"/>
          </a:p>
          <a:p>
            <a:pPr marL="285750" indent="-285750" algn="l">
              <a:buFontTx/>
              <a:buChar char="-"/>
            </a:pPr>
            <a:endParaRPr lang="es-ES" sz="1600" dirty="0"/>
          </a:p>
        </p:txBody>
      </p:sp>
      <p:pic>
        <p:nvPicPr>
          <p:cNvPr id="12" name="Picture 4">
            <a:extLst>
              <a:ext uri="{FF2B5EF4-FFF2-40B4-BE49-F238E27FC236}">
                <a16:creationId xmlns:a16="http://schemas.microsoft.com/office/drawing/2014/main" xmlns="" id="{461CBA43-CB39-46C1-9F35-CF6804519F50}"/>
              </a:ext>
            </a:extLst>
          </p:cNvPr>
          <p:cNvPicPr/>
          <p:nvPr/>
        </p:nvPicPr>
        <p:blipFill>
          <a:blip r:embed="rId3"/>
          <a:stretch>
            <a:fillRect/>
          </a:stretch>
        </p:blipFill>
        <p:spPr>
          <a:xfrm>
            <a:off x="3583795" y="1593850"/>
            <a:ext cx="5400040" cy="5264150"/>
          </a:xfrm>
          <a:prstGeom prst="rect">
            <a:avLst/>
          </a:prstGeom>
        </p:spPr>
      </p:pic>
      <p:sp>
        <p:nvSpPr>
          <p:cNvPr id="8" name="CuadroTexto 7">
            <a:extLst>
              <a:ext uri="{FF2B5EF4-FFF2-40B4-BE49-F238E27FC236}">
                <a16:creationId xmlns:a16="http://schemas.microsoft.com/office/drawing/2014/main" xmlns="" id="{32472EFC-6D5C-414A-BC68-D7DF7200FA92}"/>
              </a:ext>
            </a:extLst>
          </p:cNvPr>
          <p:cNvSpPr txBox="1"/>
          <p:nvPr/>
        </p:nvSpPr>
        <p:spPr>
          <a:xfrm>
            <a:off x="1378540" y="5639607"/>
            <a:ext cx="2205255" cy="642924"/>
          </a:xfrm>
          <a:prstGeom prst="rect">
            <a:avLst/>
          </a:prstGeom>
          <a:noFill/>
        </p:spPr>
        <p:txBody>
          <a:bodyPr wrap="square" lIns="0" tIns="0" rIns="0" bIns="0" rtlCol="0">
            <a:noAutofit/>
          </a:bodyPr>
          <a:lstStyle/>
          <a:p>
            <a:pPr algn="ctr"/>
            <a:r>
              <a:rPr lang="es-ES" sz="1600" b="1" dirty="0" err="1"/>
              <a:t>Voices</a:t>
            </a:r>
            <a:r>
              <a:rPr lang="es-ES" sz="1600" b="1" dirty="0"/>
              <a:t> </a:t>
            </a:r>
            <a:r>
              <a:rPr lang="es-ES" sz="1600" b="1" dirty="0" err="1"/>
              <a:t>perceived</a:t>
            </a:r>
            <a:r>
              <a:rPr lang="es-ES" sz="1600" b="1" dirty="0"/>
              <a:t> and </a:t>
            </a:r>
            <a:r>
              <a:rPr lang="es-ES" sz="1600" b="1" dirty="0" err="1"/>
              <a:t>rated</a:t>
            </a:r>
            <a:r>
              <a:rPr lang="es-ES" sz="1600" b="1" dirty="0"/>
              <a:t> as “</a:t>
            </a:r>
            <a:r>
              <a:rPr lang="es-ES" sz="1600" b="1" dirty="0" err="1"/>
              <a:t>laxer</a:t>
            </a:r>
            <a:r>
              <a:rPr lang="es-ES" sz="1600" b="1" dirty="0"/>
              <a:t>” / “neutral”</a:t>
            </a:r>
            <a:endParaRPr lang="es-ES" sz="1600" dirty="0"/>
          </a:p>
          <a:p>
            <a:pPr marL="285750" indent="-285750" algn="l">
              <a:buFontTx/>
              <a:buChar char="-"/>
            </a:pPr>
            <a:endParaRPr lang="es-ES" sz="1600" dirty="0"/>
          </a:p>
          <a:p>
            <a:pPr marL="285750" indent="-285750" algn="l">
              <a:buFontTx/>
              <a:buChar char="-"/>
            </a:pPr>
            <a:endParaRPr lang="es-ES" sz="1600" dirty="0"/>
          </a:p>
        </p:txBody>
      </p:sp>
      <p:sp>
        <p:nvSpPr>
          <p:cNvPr id="13" name="CuadroTexto 12">
            <a:extLst>
              <a:ext uri="{FF2B5EF4-FFF2-40B4-BE49-F238E27FC236}">
                <a16:creationId xmlns:a16="http://schemas.microsoft.com/office/drawing/2014/main" xmlns="" id="{C93298D3-C52A-46D7-9802-CC405D1EFD2C}"/>
              </a:ext>
            </a:extLst>
          </p:cNvPr>
          <p:cNvSpPr txBox="1"/>
          <p:nvPr/>
        </p:nvSpPr>
        <p:spPr>
          <a:xfrm>
            <a:off x="9028690" y="2390439"/>
            <a:ext cx="2205255" cy="642924"/>
          </a:xfrm>
          <a:prstGeom prst="rect">
            <a:avLst/>
          </a:prstGeom>
          <a:noFill/>
        </p:spPr>
        <p:txBody>
          <a:bodyPr wrap="square" lIns="0" tIns="0" rIns="0" bIns="0" rtlCol="0">
            <a:noAutofit/>
          </a:bodyPr>
          <a:lstStyle/>
          <a:p>
            <a:pPr algn="ctr"/>
            <a:r>
              <a:rPr lang="es-ES" sz="1600" b="1" dirty="0" err="1"/>
              <a:t>Voices</a:t>
            </a:r>
            <a:r>
              <a:rPr lang="es-ES" sz="1600" b="1" dirty="0"/>
              <a:t> </a:t>
            </a:r>
            <a:r>
              <a:rPr lang="es-ES" sz="1600" b="1" dirty="0" err="1"/>
              <a:t>perceived</a:t>
            </a:r>
            <a:r>
              <a:rPr lang="es-ES" sz="1600" b="1" dirty="0"/>
              <a:t> and </a:t>
            </a:r>
            <a:r>
              <a:rPr lang="es-ES" sz="1600" b="1" dirty="0" err="1"/>
              <a:t>rated</a:t>
            </a:r>
            <a:r>
              <a:rPr lang="es-ES" sz="1600" b="1" dirty="0"/>
              <a:t> as “tense”</a:t>
            </a:r>
            <a:endParaRPr lang="es-ES" sz="1600" dirty="0"/>
          </a:p>
          <a:p>
            <a:pPr marL="285750" indent="-285750" algn="l">
              <a:buFontTx/>
              <a:buChar char="-"/>
            </a:pPr>
            <a:endParaRPr lang="es-ES" sz="1600" dirty="0"/>
          </a:p>
          <a:p>
            <a:pPr marL="285750" indent="-285750" algn="l">
              <a:buFontTx/>
              <a:buChar char="-"/>
            </a:pPr>
            <a:endParaRPr lang="es-ES" sz="1600" dirty="0"/>
          </a:p>
        </p:txBody>
      </p:sp>
    </p:spTree>
    <p:extLst>
      <p:ext uri="{BB962C8B-B14F-4D97-AF65-F5344CB8AC3E}">
        <p14:creationId xmlns:p14="http://schemas.microsoft.com/office/powerpoint/2010/main" val="3836462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42B7B3-19A5-4A2F-B4AD-F21364B1B475}"/>
              </a:ext>
            </a:extLst>
          </p:cNvPr>
          <p:cNvSpPr>
            <a:spLocks noGrp="1"/>
          </p:cNvSpPr>
          <p:nvPr>
            <p:ph type="title"/>
          </p:nvPr>
        </p:nvSpPr>
        <p:spPr>
          <a:xfrm>
            <a:off x="515939" y="210344"/>
            <a:ext cx="10276387" cy="984247"/>
          </a:xfrm>
        </p:spPr>
        <p:txBody>
          <a:bodyPr/>
          <a:lstStyle/>
          <a:p>
            <a:r>
              <a:rPr lang="es-ES_tradnl" dirty="0"/>
              <a:t>3. </a:t>
            </a:r>
            <a:r>
              <a:rPr lang="es-ES_tradnl" dirty="0" err="1"/>
              <a:t>Results</a:t>
            </a:r>
            <a:endParaRPr lang="es-ES_tradnl" dirty="0"/>
          </a:p>
        </p:txBody>
      </p:sp>
      <p:sp>
        <p:nvSpPr>
          <p:cNvPr id="6" name="Slide Number Placeholder 5">
            <a:extLst>
              <a:ext uri="{FF2B5EF4-FFF2-40B4-BE49-F238E27FC236}">
                <a16:creationId xmlns:a16="http://schemas.microsoft.com/office/drawing/2014/main" xmlns="" id="{7B6D5764-B67E-42A9-ABC4-3CB69CEE2A72}"/>
              </a:ext>
            </a:extLst>
          </p:cNvPr>
          <p:cNvSpPr>
            <a:spLocks noGrp="1"/>
          </p:cNvSpPr>
          <p:nvPr>
            <p:ph type="sldNum" sz="quarter" idx="12"/>
          </p:nvPr>
        </p:nvSpPr>
        <p:spPr/>
        <p:txBody>
          <a:bodyPr/>
          <a:lstStyle/>
          <a:p>
            <a:fld id="{F4C94289-3309-4C35-850A-56FD49B3E346}" type="slidenum">
              <a:rPr lang="en-GB" smtClean="0"/>
              <a:t>15</a:t>
            </a:fld>
            <a:endParaRPr lang="en-GB" dirty="0"/>
          </a:p>
        </p:txBody>
      </p:sp>
      <p:sp>
        <p:nvSpPr>
          <p:cNvPr id="9" name="Content Placeholder 2">
            <a:extLst>
              <a:ext uri="{FF2B5EF4-FFF2-40B4-BE49-F238E27FC236}">
                <a16:creationId xmlns:a16="http://schemas.microsoft.com/office/drawing/2014/main" xmlns="" id="{4183BBC2-033A-41CE-945F-E36FCA2E25F4}"/>
              </a:ext>
            </a:extLst>
          </p:cNvPr>
          <p:cNvSpPr>
            <a:spLocks noGrp="1"/>
          </p:cNvSpPr>
          <p:nvPr>
            <p:ph idx="1"/>
          </p:nvPr>
        </p:nvSpPr>
        <p:spPr>
          <a:xfrm>
            <a:off x="393114" y="1384673"/>
            <a:ext cx="11282947" cy="4587081"/>
          </a:xfrm>
        </p:spPr>
        <p:txBody>
          <a:bodyPr/>
          <a:lstStyle/>
          <a:p>
            <a:pPr marL="292100" eaLnBrk="0" fontAlgn="base" hangingPunct="0">
              <a:spcBef>
                <a:spcPct val="20000"/>
              </a:spcBef>
              <a:spcAft>
                <a:spcPct val="0"/>
              </a:spcAft>
              <a:buClr>
                <a:srgbClr val="99CCCC"/>
              </a:buClr>
              <a:buSzPct val="75000"/>
              <a:defRPr/>
            </a:pPr>
            <a:r>
              <a:rPr lang="es-ES" altLang="es-ES" sz="2000" b="1" kern="0" dirty="0">
                <a:solidFill>
                  <a:srgbClr val="000000"/>
                </a:solidFill>
                <a:ea typeface="ＭＳ Ｐゴシック" panose="020B0600070205080204" pitchFamily="34" charset="-128"/>
              </a:rPr>
              <a:t>Linear </a:t>
            </a:r>
            <a:r>
              <a:rPr lang="es-ES" altLang="es-ES" sz="2000" b="1" kern="0" dirty="0" err="1">
                <a:solidFill>
                  <a:srgbClr val="000000"/>
                </a:solidFill>
                <a:ea typeface="ＭＳ Ｐゴシック" panose="020B0600070205080204" pitchFamily="34" charset="-128"/>
              </a:rPr>
              <a:t>models</a:t>
            </a:r>
            <a:endParaRPr lang="es-ES" altLang="es-ES" sz="2000" b="1" kern="0" dirty="0">
              <a:solidFill>
                <a:srgbClr val="000000"/>
              </a:solidFill>
              <a:ea typeface="ＭＳ Ｐゴシック" panose="020B0600070205080204" pitchFamily="34" charset="-128"/>
            </a:endParaRPr>
          </a:p>
          <a:p>
            <a:r>
              <a:rPr lang="en-US" sz="1400" dirty="0">
                <a:solidFill>
                  <a:srgbClr val="000000"/>
                </a:solidFill>
                <a:effectLst/>
                <a:latin typeface="Consolas" panose="020B0609020204030204" pitchFamily="49" charset="0"/>
                <a:ea typeface="Times New Roman" panose="02020603050405020304" pitchFamily="18" charset="0"/>
                <a:cs typeface="Monaco"/>
              </a:rPr>
              <a:t>	</a:t>
            </a:r>
            <a:endParaRPr lang="en-US" sz="1600" kern="0" dirty="0">
              <a:solidFill>
                <a:srgbClr val="000000"/>
              </a:solidFill>
              <a:ea typeface="ＭＳ Ｐゴシック" panose="020B0600070205080204" pitchFamily="34" charset="-128"/>
            </a:endParaRPr>
          </a:p>
          <a:p>
            <a:pPr marL="742950" lvl="1" indent="-285750" eaLnBrk="0" fontAlgn="base" hangingPunct="0">
              <a:spcBef>
                <a:spcPct val="20000"/>
              </a:spcBef>
              <a:spcAft>
                <a:spcPct val="0"/>
              </a:spcAft>
              <a:buClr>
                <a:srgbClr val="99CCCC"/>
              </a:buClr>
              <a:buSzPct val="75000"/>
              <a:buFontTx/>
              <a:buChar char="-"/>
              <a:defRPr/>
            </a:pPr>
            <a:endParaRPr lang="en-US" sz="1400" kern="0" dirty="0">
              <a:solidFill>
                <a:srgbClr val="000000"/>
              </a:solidFill>
              <a:ea typeface="ＭＳ Ｐゴシック" panose="020B0600070205080204" pitchFamily="34" charset="-128"/>
            </a:endParaRPr>
          </a:p>
          <a:p>
            <a:endParaRPr lang="en-US" sz="1600" kern="0" dirty="0">
              <a:solidFill>
                <a:srgbClr val="000000"/>
              </a:solidFill>
              <a:ea typeface="ＭＳ Ｐゴシック" panose="020B0600070205080204" pitchFamily="34" charset="-128"/>
            </a:endParaRPr>
          </a:p>
          <a:p>
            <a:endParaRPr lang="en-US" b="0" dirty="0">
              <a:effectLst/>
            </a:endParaRPr>
          </a:p>
          <a:p>
            <a:r>
              <a:rPr lang="en-US" b="0" dirty="0">
                <a:effectLst/>
              </a:rPr>
              <a:t/>
            </a:r>
            <a:br>
              <a:rPr lang="en-US" b="0" dirty="0">
                <a:effectLst/>
              </a:rPr>
            </a:br>
            <a:endParaRPr lang="es-ES" altLang="es-ES" sz="1400" i="1" kern="0" dirty="0">
              <a:solidFill>
                <a:srgbClr val="000000"/>
              </a:solidFill>
              <a:ea typeface="ＭＳ Ｐゴシック" panose="020B0600070205080204" pitchFamily="34" charset="-128"/>
              <a:sym typeface="Wingdings" panose="05000000000000000000" pitchFamily="2" charset="2"/>
            </a:endParaRPr>
          </a:p>
          <a:p>
            <a:pPr marL="577850" indent="-285750" eaLnBrk="0" fontAlgn="base" hangingPunct="0">
              <a:spcBef>
                <a:spcPct val="20000"/>
              </a:spcBef>
              <a:spcAft>
                <a:spcPct val="0"/>
              </a:spcAft>
              <a:buClr>
                <a:srgbClr val="99CCCC"/>
              </a:buClr>
              <a:buSzPct val="75000"/>
              <a:buFont typeface="Arial" panose="020B0604020202020204" pitchFamily="34" charset="0"/>
              <a:buChar char="•"/>
              <a:defRPr/>
            </a:pPr>
            <a:endParaRPr lang="en-US" altLang="es-ES" sz="1600" i="1" kern="0" dirty="0">
              <a:solidFill>
                <a:srgbClr val="000000"/>
              </a:solidFill>
              <a:ea typeface="ＭＳ Ｐゴシック" panose="020B0600070205080204" pitchFamily="34" charset="-128"/>
            </a:endParaRPr>
          </a:p>
          <a:p>
            <a:endParaRPr lang="en-GB" sz="1600" dirty="0"/>
          </a:p>
        </p:txBody>
      </p:sp>
      <p:graphicFrame>
        <p:nvGraphicFramePr>
          <p:cNvPr id="3" name="Tabla 3">
            <a:extLst>
              <a:ext uri="{FF2B5EF4-FFF2-40B4-BE49-F238E27FC236}">
                <a16:creationId xmlns:a16="http://schemas.microsoft.com/office/drawing/2014/main" xmlns="" id="{CB0F1388-43B0-4079-A2FA-E256D08E8FAB}"/>
              </a:ext>
            </a:extLst>
          </p:cNvPr>
          <p:cNvGraphicFramePr>
            <a:graphicFrameLocks noGrp="1"/>
          </p:cNvGraphicFramePr>
          <p:nvPr>
            <p:extLst>
              <p:ext uri="{D42A27DB-BD31-4B8C-83A1-F6EECF244321}">
                <p14:modId xmlns:p14="http://schemas.microsoft.com/office/powerpoint/2010/main" val="3345812633"/>
              </p:ext>
            </p:extLst>
          </p:nvPr>
        </p:nvGraphicFramePr>
        <p:xfrm>
          <a:off x="681109" y="2223487"/>
          <a:ext cx="10424694" cy="4083575"/>
        </p:xfrm>
        <a:graphic>
          <a:graphicData uri="http://schemas.openxmlformats.org/drawingml/2006/table">
            <a:tbl>
              <a:tblPr firstRow="1" bandRow="1">
                <a:tableStyleId>{5C22544A-7EE6-4342-B048-85BDC9FD1C3A}</a:tableStyleId>
              </a:tblPr>
              <a:tblGrid>
                <a:gridCol w="3474898">
                  <a:extLst>
                    <a:ext uri="{9D8B030D-6E8A-4147-A177-3AD203B41FA5}">
                      <a16:colId xmlns:a16="http://schemas.microsoft.com/office/drawing/2014/main" xmlns="" val="3428745910"/>
                    </a:ext>
                  </a:extLst>
                </a:gridCol>
                <a:gridCol w="4788488">
                  <a:extLst>
                    <a:ext uri="{9D8B030D-6E8A-4147-A177-3AD203B41FA5}">
                      <a16:colId xmlns:a16="http://schemas.microsoft.com/office/drawing/2014/main" xmlns="" val="1859671023"/>
                    </a:ext>
                  </a:extLst>
                </a:gridCol>
                <a:gridCol w="2161308">
                  <a:extLst>
                    <a:ext uri="{9D8B030D-6E8A-4147-A177-3AD203B41FA5}">
                      <a16:colId xmlns:a16="http://schemas.microsoft.com/office/drawing/2014/main" xmlns="" val="248237565"/>
                    </a:ext>
                  </a:extLst>
                </a:gridCol>
              </a:tblGrid>
              <a:tr h="676507">
                <a:tc>
                  <a:txBody>
                    <a:bodyPr/>
                    <a:lstStyle/>
                    <a:p>
                      <a:pPr algn="ctr"/>
                      <a:r>
                        <a:rPr lang="es-ES" sz="2000" baseline="0" dirty="0"/>
                        <a:t>VPA </a:t>
                      </a:r>
                      <a:r>
                        <a:rPr lang="es-ES" sz="2000" baseline="0" dirty="0" err="1"/>
                        <a:t>setting</a:t>
                      </a:r>
                      <a:endParaRPr lang="es-ES" sz="2000" baseline="0" dirty="0"/>
                    </a:p>
                  </a:txBody>
                  <a:tcPr/>
                </a:tc>
                <a:tc>
                  <a:txBody>
                    <a:bodyPr/>
                    <a:lstStyle/>
                    <a:p>
                      <a:pPr algn="ctr"/>
                      <a:r>
                        <a:rPr lang="es-ES" sz="2000" baseline="0" dirty="0" err="1"/>
                        <a:t>Predictors</a:t>
                      </a:r>
                      <a:endParaRPr lang="es-ES" sz="2000" baseline="0" dirty="0"/>
                    </a:p>
                  </a:txBody>
                  <a:tcPr/>
                </a:tc>
                <a:tc>
                  <a:txBody>
                    <a:bodyPr/>
                    <a:lstStyle/>
                    <a:p>
                      <a:pPr algn="ctr"/>
                      <a:r>
                        <a:rPr lang="es-ES" sz="2000" baseline="0" dirty="0" err="1"/>
                        <a:t>Model</a:t>
                      </a:r>
                      <a:endParaRPr lang="es-ES" sz="2000" baseline="0" dirty="0"/>
                    </a:p>
                    <a:p>
                      <a:pPr algn="ctr"/>
                      <a:r>
                        <a:rPr lang="es-ES" sz="2000" baseline="0" dirty="0" err="1"/>
                        <a:t>Significance</a:t>
                      </a:r>
                      <a:r>
                        <a:rPr lang="es-ES" sz="2000" baseline="0" dirty="0"/>
                        <a:t> </a:t>
                      </a:r>
                    </a:p>
                  </a:txBody>
                  <a:tcPr/>
                </a:tc>
                <a:extLst>
                  <a:ext uri="{0D108BD9-81ED-4DB2-BD59-A6C34878D82A}">
                    <a16:rowId xmlns:a16="http://schemas.microsoft.com/office/drawing/2014/main" xmlns="" val="401733065"/>
                  </a:ext>
                </a:extLst>
              </a:tr>
              <a:tr h="676507">
                <a:tc>
                  <a:txBody>
                    <a:bodyPr/>
                    <a:lstStyle/>
                    <a:p>
                      <a:r>
                        <a:rPr lang="es-ES" sz="2000" b="1" baseline="0" dirty="0"/>
                        <a:t>Laryngeal tension</a:t>
                      </a:r>
                    </a:p>
                  </a:txBody>
                  <a:tcPr/>
                </a:tc>
                <a:tc>
                  <a:txBody>
                    <a:bodyPr/>
                    <a:lstStyle/>
                    <a:p>
                      <a:r>
                        <a:rPr lang="es-ES" dirty="0"/>
                        <a:t>CPPs + F0 + </a:t>
                      </a:r>
                      <a:r>
                        <a:rPr lang="es-ES" dirty="0" err="1"/>
                        <a:t>Jitter</a:t>
                      </a:r>
                      <a:r>
                        <a:rPr lang="es-ES" dirty="0"/>
                        <a:t>% + </a:t>
                      </a:r>
                      <a:r>
                        <a:rPr lang="es-ES" dirty="0" err="1"/>
                        <a:t>Shimmer</a:t>
                      </a:r>
                      <a:r>
                        <a:rPr lang="es-ES" dirty="0"/>
                        <a:t>% + HNR + </a:t>
                      </a:r>
                      <a:r>
                        <a:rPr lang="es-ES" b="1" dirty="0" err="1"/>
                        <a:t>Group</a:t>
                      </a:r>
                      <a:r>
                        <a:rPr lang="es-ES" dirty="0"/>
                        <a:t>*** + Sex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(F(7,22)= 7.6, p&lt;0.001 ***</a:t>
                      </a:r>
                    </a:p>
                  </a:txBody>
                  <a:tcPr/>
                </a:tc>
                <a:extLst>
                  <a:ext uri="{0D108BD9-81ED-4DB2-BD59-A6C34878D82A}">
                    <a16:rowId xmlns:a16="http://schemas.microsoft.com/office/drawing/2014/main" xmlns="" val="3966778342"/>
                  </a:ext>
                </a:extLst>
              </a:tr>
              <a:tr h="676507">
                <a:tc>
                  <a:txBody>
                    <a:bodyPr/>
                    <a:lstStyle/>
                    <a:p>
                      <a:r>
                        <a:rPr lang="es-ES" sz="2000" b="1" baseline="0" dirty="0"/>
                        <a:t>Vocal </a:t>
                      </a:r>
                      <a:r>
                        <a:rPr lang="es-ES" sz="2000" b="1" baseline="0" dirty="0" err="1"/>
                        <a:t>tract</a:t>
                      </a:r>
                      <a:r>
                        <a:rPr lang="es-ES" sz="2000" b="1" baseline="0" dirty="0"/>
                        <a:t> tension</a:t>
                      </a:r>
                    </a:p>
                  </a:txBody>
                  <a:tcPr/>
                </a:tc>
                <a:tc>
                  <a:txBody>
                    <a:bodyPr/>
                    <a:lstStyle/>
                    <a:p>
                      <a:r>
                        <a:rPr lang="es-ES" dirty="0"/>
                        <a:t>LTAS </a:t>
                      </a:r>
                      <a:r>
                        <a:rPr lang="es-ES" dirty="0" err="1"/>
                        <a:t>slope</a:t>
                      </a:r>
                      <a:r>
                        <a:rPr lang="es-ES" dirty="0"/>
                        <a:t> + VSA + F2 </a:t>
                      </a:r>
                      <a:r>
                        <a:rPr lang="es-ES" dirty="0" err="1"/>
                        <a:t>range</a:t>
                      </a:r>
                      <a:r>
                        <a:rPr lang="es-ES" dirty="0"/>
                        <a:t> + F0 + </a:t>
                      </a:r>
                      <a:r>
                        <a:rPr lang="es-ES" b="1" dirty="0" err="1"/>
                        <a:t>Group</a:t>
                      </a:r>
                      <a:r>
                        <a:rPr lang="es-ES" dirty="0"/>
                        <a:t>*** + Sex</a:t>
                      </a:r>
                    </a:p>
                  </a:txBody>
                  <a:tcPr/>
                </a:tc>
                <a:tc>
                  <a:txBody>
                    <a:bodyPr/>
                    <a:lstStyle/>
                    <a:p>
                      <a:r>
                        <a:rPr lang="es-ES" dirty="0"/>
                        <a:t>(F(6,23)= 22.4, p&lt;0.001 ***</a:t>
                      </a:r>
                    </a:p>
                  </a:txBody>
                  <a:tcPr/>
                </a:tc>
                <a:extLst>
                  <a:ext uri="{0D108BD9-81ED-4DB2-BD59-A6C34878D82A}">
                    <a16:rowId xmlns:a16="http://schemas.microsoft.com/office/drawing/2014/main" xmlns="" val="2540507594"/>
                  </a:ext>
                </a:extLst>
              </a:tr>
              <a:tr h="676507">
                <a:tc>
                  <a:txBody>
                    <a:bodyPr/>
                    <a:lstStyle/>
                    <a:p>
                      <a:r>
                        <a:rPr lang="es-ES" sz="2000" b="1" kern="1200" baseline="0" dirty="0" err="1">
                          <a:solidFill>
                            <a:schemeClr val="dk1"/>
                          </a:solidFill>
                          <a:latin typeface="+mn-lt"/>
                          <a:ea typeface="+mn-ea"/>
                          <a:cs typeface="+mn-cs"/>
                        </a:rPr>
                        <a:t>Pharyngeal</a:t>
                      </a:r>
                      <a:r>
                        <a:rPr lang="es-ES" sz="2000" b="1" kern="1200" baseline="0" dirty="0">
                          <a:solidFill>
                            <a:schemeClr val="dk1"/>
                          </a:solidFill>
                          <a:latin typeface="+mn-lt"/>
                          <a:ea typeface="+mn-ea"/>
                          <a:cs typeface="+mn-cs"/>
                        </a:rPr>
                        <a:t> </a:t>
                      </a:r>
                      <a:r>
                        <a:rPr lang="es-ES" sz="2000" b="1" kern="1200" baseline="0" dirty="0" err="1">
                          <a:solidFill>
                            <a:schemeClr val="dk1"/>
                          </a:solidFill>
                          <a:latin typeface="+mn-lt"/>
                          <a:ea typeface="+mn-ea"/>
                          <a:cs typeface="+mn-cs"/>
                        </a:rPr>
                        <a:t>setting</a:t>
                      </a:r>
                      <a:endParaRPr lang="es-ES" sz="2000" b="1" kern="1200" baseline="0" dirty="0">
                        <a:solidFill>
                          <a:schemeClr val="dk1"/>
                        </a:solidFill>
                        <a:latin typeface="+mn-lt"/>
                        <a:ea typeface="+mn-ea"/>
                        <a:cs typeface="+mn-cs"/>
                      </a:endParaRPr>
                    </a:p>
                  </a:txBody>
                  <a:tcPr/>
                </a:tc>
                <a:tc>
                  <a:txBody>
                    <a:bodyPr/>
                    <a:lstStyle/>
                    <a:p>
                      <a:r>
                        <a:rPr lang="es-ES" b="1" dirty="0"/>
                        <a:t>CPPs* </a:t>
                      </a:r>
                      <a:r>
                        <a:rPr lang="es-ES" dirty="0"/>
                        <a:t>+ LTAS </a:t>
                      </a:r>
                      <a:r>
                        <a:rPr lang="es-ES" dirty="0" err="1"/>
                        <a:t>slope</a:t>
                      </a:r>
                      <a:r>
                        <a:rPr lang="es-ES" dirty="0"/>
                        <a:t> + VSA + F2 </a:t>
                      </a:r>
                      <a:r>
                        <a:rPr lang="es-ES" dirty="0" err="1"/>
                        <a:t>range</a:t>
                      </a:r>
                      <a:r>
                        <a:rPr lang="es-ES" dirty="0"/>
                        <a:t> + </a:t>
                      </a:r>
                      <a:r>
                        <a:rPr lang="es-ES" dirty="0" err="1"/>
                        <a:t>Group</a:t>
                      </a:r>
                      <a:r>
                        <a:rPr lang="es-ES" dirty="0"/>
                        <a:t> + Sex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(F(6,23)= 22.4, p&lt;0.05 *</a:t>
                      </a:r>
                    </a:p>
                  </a:txBody>
                  <a:tcPr/>
                </a:tc>
                <a:extLst>
                  <a:ext uri="{0D108BD9-81ED-4DB2-BD59-A6C34878D82A}">
                    <a16:rowId xmlns:a16="http://schemas.microsoft.com/office/drawing/2014/main" xmlns="" val="4147612289"/>
                  </a:ext>
                </a:extLst>
              </a:tr>
              <a:tr h="676507">
                <a:tc>
                  <a:txBody>
                    <a:bodyPr/>
                    <a:lstStyle/>
                    <a:p>
                      <a:r>
                        <a:rPr lang="es-ES" sz="2000" b="1" kern="1200" baseline="0" dirty="0">
                          <a:solidFill>
                            <a:schemeClr val="dk1"/>
                          </a:solidFill>
                          <a:latin typeface="+mn-lt"/>
                          <a:ea typeface="+mn-ea"/>
                          <a:cs typeface="+mn-cs"/>
                        </a:rPr>
                        <a:t>Dorsal </a:t>
                      </a:r>
                      <a:r>
                        <a:rPr lang="es-ES" sz="2000" b="1" kern="1200" baseline="0" dirty="0" err="1">
                          <a:solidFill>
                            <a:schemeClr val="dk1"/>
                          </a:solidFill>
                          <a:latin typeface="+mn-lt"/>
                          <a:ea typeface="+mn-ea"/>
                          <a:cs typeface="+mn-cs"/>
                        </a:rPr>
                        <a:t>setting</a:t>
                      </a:r>
                      <a:endParaRPr lang="es-ES" sz="2000" b="1" kern="1200" baseline="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1" dirty="0"/>
                        <a:t>CPPs* </a:t>
                      </a:r>
                      <a:r>
                        <a:rPr lang="es-ES" dirty="0"/>
                        <a:t>+ LTAS </a:t>
                      </a:r>
                      <a:r>
                        <a:rPr lang="es-ES" dirty="0" err="1"/>
                        <a:t>slope</a:t>
                      </a:r>
                      <a:r>
                        <a:rPr lang="es-ES" dirty="0"/>
                        <a:t> + VSA + F2 </a:t>
                      </a:r>
                      <a:r>
                        <a:rPr lang="es-ES" dirty="0" err="1"/>
                        <a:t>range</a:t>
                      </a:r>
                      <a:r>
                        <a:rPr lang="es-ES" dirty="0"/>
                        <a:t> + </a:t>
                      </a:r>
                      <a:r>
                        <a:rPr lang="es-ES" dirty="0" err="1"/>
                        <a:t>Group</a:t>
                      </a:r>
                      <a:r>
                        <a:rPr lang="es-ES" dirty="0"/>
                        <a:t> + Sex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(F(6,23)= 9.5, p&lt;0.001 ***</a:t>
                      </a:r>
                    </a:p>
                  </a:txBody>
                  <a:tcPr/>
                </a:tc>
                <a:extLst>
                  <a:ext uri="{0D108BD9-81ED-4DB2-BD59-A6C34878D82A}">
                    <a16:rowId xmlns:a16="http://schemas.microsoft.com/office/drawing/2014/main" xmlns="" val="2349679776"/>
                  </a:ext>
                </a:extLst>
              </a:tr>
              <a:tr h="676507">
                <a:tc>
                  <a:txBody>
                    <a:bodyPr/>
                    <a:lstStyle/>
                    <a:p>
                      <a:r>
                        <a:rPr lang="es-ES" sz="2000" b="1" kern="1200" baseline="0" dirty="0">
                          <a:solidFill>
                            <a:schemeClr val="dk1"/>
                          </a:solidFill>
                          <a:latin typeface="+mn-lt"/>
                          <a:ea typeface="+mn-ea"/>
                          <a:cs typeface="+mn-cs"/>
                        </a:rPr>
                        <a:t>Apical </a:t>
                      </a:r>
                      <a:r>
                        <a:rPr lang="es-ES" sz="2000" b="1" kern="1200" baseline="0" dirty="0" err="1">
                          <a:solidFill>
                            <a:schemeClr val="dk1"/>
                          </a:solidFill>
                          <a:latin typeface="+mn-lt"/>
                          <a:ea typeface="+mn-ea"/>
                          <a:cs typeface="+mn-cs"/>
                        </a:rPr>
                        <a:t>setting</a:t>
                      </a:r>
                      <a:endParaRPr lang="es-ES" sz="2000" b="1" kern="1200" baseline="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dirty="0"/>
                        <a:t>CPPs + LTAS </a:t>
                      </a:r>
                      <a:r>
                        <a:rPr lang="es-ES" b="0" dirty="0" err="1"/>
                        <a:t>slope</a:t>
                      </a:r>
                      <a:r>
                        <a:rPr lang="es-ES" b="0" dirty="0"/>
                        <a:t> + VSA + F2 </a:t>
                      </a:r>
                      <a:r>
                        <a:rPr lang="es-ES" b="0" dirty="0" err="1"/>
                        <a:t>range</a:t>
                      </a:r>
                      <a:r>
                        <a:rPr lang="es-ES" b="0" dirty="0"/>
                        <a:t> + </a:t>
                      </a:r>
                      <a:r>
                        <a:rPr lang="es-ES" b="0" dirty="0" err="1"/>
                        <a:t>Group</a:t>
                      </a:r>
                      <a:r>
                        <a:rPr lang="es-ES" b="0" dirty="0"/>
                        <a:t> + Sex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(F(6,23)= 7.1, p&lt;0.001 ***</a:t>
                      </a:r>
                    </a:p>
                  </a:txBody>
                  <a:tcPr/>
                </a:tc>
                <a:extLst>
                  <a:ext uri="{0D108BD9-81ED-4DB2-BD59-A6C34878D82A}">
                    <a16:rowId xmlns:a16="http://schemas.microsoft.com/office/drawing/2014/main" xmlns="" val="4282180726"/>
                  </a:ext>
                </a:extLst>
              </a:tr>
            </a:tbl>
          </a:graphicData>
        </a:graphic>
      </p:graphicFrame>
    </p:spTree>
    <p:extLst>
      <p:ext uri="{BB962C8B-B14F-4D97-AF65-F5344CB8AC3E}">
        <p14:creationId xmlns:p14="http://schemas.microsoft.com/office/powerpoint/2010/main" val="1337742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42B7B3-19A5-4A2F-B4AD-F21364B1B475}"/>
              </a:ext>
            </a:extLst>
          </p:cNvPr>
          <p:cNvSpPr>
            <a:spLocks noGrp="1"/>
          </p:cNvSpPr>
          <p:nvPr>
            <p:ph type="title"/>
          </p:nvPr>
        </p:nvSpPr>
        <p:spPr>
          <a:xfrm>
            <a:off x="515939" y="210344"/>
            <a:ext cx="10276387" cy="984247"/>
          </a:xfrm>
        </p:spPr>
        <p:txBody>
          <a:bodyPr/>
          <a:lstStyle/>
          <a:p>
            <a:r>
              <a:rPr lang="es-ES_tradnl" dirty="0"/>
              <a:t>4. </a:t>
            </a:r>
            <a:r>
              <a:rPr lang="es-ES_tradnl" dirty="0" err="1"/>
              <a:t>Discussion</a:t>
            </a:r>
            <a:endParaRPr lang="es-ES_tradnl" dirty="0"/>
          </a:p>
        </p:txBody>
      </p:sp>
      <p:sp>
        <p:nvSpPr>
          <p:cNvPr id="6" name="Slide Number Placeholder 5">
            <a:extLst>
              <a:ext uri="{FF2B5EF4-FFF2-40B4-BE49-F238E27FC236}">
                <a16:creationId xmlns:a16="http://schemas.microsoft.com/office/drawing/2014/main" xmlns="" id="{7B6D5764-B67E-42A9-ABC4-3CB69CEE2A72}"/>
              </a:ext>
            </a:extLst>
          </p:cNvPr>
          <p:cNvSpPr>
            <a:spLocks noGrp="1"/>
          </p:cNvSpPr>
          <p:nvPr>
            <p:ph type="sldNum" sz="quarter" idx="12"/>
          </p:nvPr>
        </p:nvSpPr>
        <p:spPr/>
        <p:txBody>
          <a:bodyPr/>
          <a:lstStyle/>
          <a:p>
            <a:fld id="{F4C94289-3309-4C35-850A-56FD49B3E346}" type="slidenum">
              <a:rPr lang="en-GB" smtClean="0"/>
              <a:t>16</a:t>
            </a:fld>
            <a:endParaRPr lang="en-GB" dirty="0"/>
          </a:p>
        </p:txBody>
      </p:sp>
      <p:sp>
        <p:nvSpPr>
          <p:cNvPr id="9" name="Content Placeholder 2">
            <a:extLst>
              <a:ext uri="{FF2B5EF4-FFF2-40B4-BE49-F238E27FC236}">
                <a16:creationId xmlns:a16="http://schemas.microsoft.com/office/drawing/2014/main" xmlns="" id="{4183BBC2-033A-41CE-945F-E36FCA2E25F4}"/>
              </a:ext>
            </a:extLst>
          </p:cNvPr>
          <p:cNvSpPr>
            <a:spLocks noGrp="1"/>
          </p:cNvSpPr>
          <p:nvPr>
            <p:ph idx="1"/>
          </p:nvPr>
        </p:nvSpPr>
        <p:spPr>
          <a:xfrm>
            <a:off x="324853" y="1695450"/>
            <a:ext cx="11562347" cy="4587081"/>
          </a:xfrm>
        </p:spPr>
        <p:txBody>
          <a:bodyPr/>
          <a:lstStyle/>
          <a:p>
            <a:pPr marL="285750" indent="-285750">
              <a:buFont typeface="Arial" panose="020B0604020202020204" pitchFamily="34" charset="0"/>
              <a:buChar char="•"/>
            </a:pPr>
            <a:r>
              <a:rPr lang="en-GB" sz="1600" dirty="0"/>
              <a:t>Intra- and interrater agreement is considerably good to allow for robust analyses (linear models) with averaged ratings</a:t>
            </a:r>
          </a:p>
          <a:p>
            <a:pPr marL="285750" indent="-285750">
              <a:buFont typeface="Arial" panose="020B0604020202020204" pitchFamily="34" charset="0"/>
              <a:buChar char="•"/>
            </a:pPr>
            <a:r>
              <a:rPr lang="en-GB" sz="1600" dirty="0"/>
              <a:t>Most linear models are significant using only 4-5 acoustic parameters </a:t>
            </a:r>
            <a:r>
              <a:rPr lang="en-GB" sz="1600" dirty="0">
                <a:sym typeface="Wingdings" panose="05000000000000000000" pitchFamily="2" charset="2"/>
              </a:rPr>
              <a:t> simpler models preferred over more complicated ones</a:t>
            </a:r>
          </a:p>
          <a:p>
            <a:pPr marL="285750" indent="-285750">
              <a:buFont typeface="Arial" panose="020B0604020202020204" pitchFamily="34" charset="0"/>
              <a:buChar char="•"/>
            </a:pPr>
            <a:r>
              <a:rPr lang="en-GB" sz="1600" dirty="0">
                <a:sym typeface="Wingdings" panose="05000000000000000000" pitchFamily="2" charset="2"/>
              </a:rPr>
              <a:t>Acoustic parameters in each model depend on the VPA setting </a:t>
            </a:r>
          </a:p>
          <a:p>
            <a:pPr marL="285750" indent="-285750">
              <a:buFont typeface="Arial" panose="020B0604020202020204" pitchFamily="34" charset="0"/>
              <a:buChar char="•"/>
            </a:pPr>
            <a:endParaRPr lang="en-GB" sz="1600" dirty="0">
              <a:sym typeface="Wingdings" panose="05000000000000000000" pitchFamily="2" charset="2"/>
            </a:endParaRPr>
          </a:p>
          <a:p>
            <a:pPr lvl="2" fontAlgn="t">
              <a:spcBef>
                <a:spcPts val="0"/>
              </a:spcBef>
            </a:pPr>
            <a:r>
              <a:rPr lang="es-ES" b="1" i="0" u="none" strike="noStrike" kern="1200" baseline="0" dirty="0">
                <a:solidFill>
                  <a:srgbClr val="000000"/>
                </a:solidFill>
                <a:effectLst/>
                <a:latin typeface="Arial" panose="020B0604020202020204" pitchFamily="34" charset="0"/>
              </a:rPr>
              <a:t>Laryngeal tension: </a:t>
            </a:r>
            <a:r>
              <a:rPr lang="es-ES" b="0" i="0" u="none" strike="noStrike" kern="1200" dirty="0">
                <a:solidFill>
                  <a:srgbClr val="000000"/>
                </a:solidFill>
                <a:effectLst/>
                <a:latin typeface="Arial" panose="020B0604020202020204" pitchFamily="34" charset="0"/>
              </a:rPr>
              <a:t>CPPs + F0 + </a:t>
            </a:r>
            <a:r>
              <a:rPr lang="es-ES" b="0" i="0" u="none" strike="noStrike" kern="1200" dirty="0" err="1">
                <a:solidFill>
                  <a:srgbClr val="000000"/>
                </a:solidFill>
                <a:effectLst/>
                <a:highlight>
                  <a:srgbClr val="FFFF00"/>
                </a:highlight>
                <a:latin typeface="Arial" panose="020B0604020202020204" pitchFamily="34" charset="0"/>
              </a:rPr>
              <a:t>Jitter</a:t>
            </a:r>
            <a:r>
              <a:rPr lang="es-ES" b="0" i="0" u="none" strike="noStrike" kern="1200" dirty="0">
                <a:solidFill>
                  <a:srgbClr val="000000"/>
                </a:solidFill>
                <a:effectLst/>
                <a:highlight>
                  <a:srgbClr val="FFFF00"/>
                </a:highlight>
                <a:latin typeface="Arial" panose="020B0604020202020204" pitchFamily="34" charset="0"/>
              </a:rPr>
              <a:t>% + </a:t>
            </a:r>
            <a:r>
              <a:rPr lang="es-ES" b="0" i="0" u="none" strike="noStrike" kern="1200" dirty="0" err="1">
                <a:solidFill>
                  <a:srgbClr val="000000"/>
                </a:solidFill>
                <a:effectLst/>
                <a:highlight>
                  <a:srgbClr val="FFFF00"/>
                </a:highlight>
                <a:latin typeface="Arial" panose="020B0604020202020204" pitchFamily="34" charset="0"/>
              </a:rPr>
              <a:t>Shimmer</a:t>
            </a:r>
            <a:r>
              <a:rPr lang="es-ES" b="0" i="0" u="none" strike="noStrike" kern="1200" dirty="0">
                <a:solidFill>
                  <a:srgbClr val="000000"/>
                </a:solidFill>
                <a:effectLst/>
                <a:highlight>
                  <a:srgbClr val="FFFF00"/>
                </a:highlight>
                <a:latin typeface="Arial" panose="020B0604020202020204" pitchFamily="34" charset="0"/>
              </a:rPr>
              <a:t>%</a:t>
            </a:r>
            <a:r>
              <a:rPr lang="es-ES" b="0" i="0" u="none" strike="noStrike" kern="1200" dirty="0">
                <a:solidFill>
                  <a:srgbClr val="000000"/>
                </a:solidFill>
                <a:effectLst/>
                <a:latin typeface="Arial" panose="020B0604020202020204" pitchFamily="34" charset="0"/>
              </a:rPr>
              <a:t> + HNR + </a:t>
            </a:r>
            <a:r>
              <a:rPr lang="es-ES" i="0" u="none" strike="noStrike" kern="1200" dirty="0" err="1">
                <a:solidFill>
                  <a:srgbClr val="000000"/>
                </a:solidFill>
                <a:effectLst/>
                <a:latin typeface="Arial" panose="020B0604020202020204" pitchFamily="34" charset="0"/>
              </a:rPr>
              <a:t>Group</a:t>
            </a:r>
            <a:r>
              <a:rPr lang="es-ES" i="0" u="none" strike="noStrike" kern="1200" dirty="0">
                <a:solidFill>
                  <a:srgbClr val="000000"/>
                </a:solidFill>
                <a:effectLst/>
                <a:latin typeface="Arial" panose="020B0604020202020204" pitchFamily="34" charset="0"/>
              </a:rPr>
              <a:t>*** </a:t>
            </a:r>
            <a:r>
              <a:rPr lang="es-ES" b="0" i="0" u="none" strike="noStrike" kern="1200" dirty="0">
                <a:solidFill>
                  <a:srgbClr val="000000"/>
                </a:solidFill>
                <a:effectLst/>
                <a:latin typeface="Arial" panose="020B0604020202020204" pitchFamily="34" charset="0"/>
              </a:rPr>
              <a:t>+ Sex</a:t>
            </a:r>
            <a:endParaRPr lang="es-ES" b="0" i="0" u="none" strike="noStrike" dirty="0">
              <a:effectLst/>
              <a:latin typeface="Arial" panose="020B0604020202020204" pitchFamily="34" charset="0"/>
            </a:endParaRPr>
          </a:p>
          <a:p>
            <a:pPr lvl="2" fontAlgn="t">
              <a:spcBef>
                <a:spcPts val="0"/>
              </a:spcBef>
            </a:pPr>
            <a:r>
              <a:rPr lang="es-ES" b="1" i="0" u="none" strike="noStrike" kern="1200" baseline="0" dirty="0">
                <a:solidFill>
                  <a:srgbClr val="000000"/>
                </a:solidFill>
                <a:effectLst/>
                <a:latin typeface="Arial" panose="020B0604020202020204" pitchFamily="34" charset="0"/>
              </a:rPr>
              <a:t>Vocal </a:t>
            </a:r>
            <a:r>
              <a:rPr lang="es-ES" b="1" i="0" u="none" strike="noStrike" kern="1200" baseline="0" dirty="0" err="1">
                <a:solidFill>
                  <a:srgbClr val="000000"/>
                </a:solidFill>
                <a:effectLst/>
                <a:latin typeface="Arial" panose="020B0604020202020204" pitchFamily="34" charset="0"/>
              </a:rPr>
              <a:t>tract</a:t>
            </a:r>
            <a:r>
              <a:rPr lang="es-ES" b="1" i="0" u="none" strike="noStrike" kern="1200" baseline="0" dirty="0">
                <a:solidFill>
                  <a:srgbClr val="000000"/>
                </a:solidFill>
                <a:effectLst/>
                <a:latin typeface="Arial" panose="020B0604020202020204" pitchFamily="34" charset="0"/>
              </a:rPr>
              <a:t> tension</a:t>
            </a:r>
            <a:r>
              <a:rPr lang="es-ES" baseline="0" dirty="0">
                <a:highlight>
                  <a:srgbClr val="00FF00"/>
                </a:highlight>
                <a:latin typeface="Arial" panose="020B0604020202020204" pitchFamily="34" charset="0"/>
              </a:rPr>
              <a:t>: </a:t>
            </a:r>
            <a:r>
              <a:rPr lang="es-ES" b="0" i="0" u="none" strike="noStrike" kern="1200" dirty="0">
                <a:solidFill>
                  <a:srgbClr val="000000"/>
                </a:solidFill>
                <a:effectLst/>
                <a:highlight>
                  <a:srgbClr val="00FF00"/>
                </a:highlight>
                <a:latin typeface="Arial" panose="020B0604020202020204" pitchFamily="34" charset="0"/>
              </a:rPr>
              <a:t>LTAS </a:t>
            </a:r>
            <a:r>
              <a:rPr lang="es-ES" b="0" i="0" u="none" strike="noStrike" kern="1200" dirty="0" err="1">
                <a:solidFill>
                  <a:srgbClr val="000000"/>
                </a:solidFill>
                <a:effectLst/>
                <a:highlight>
                  <a:srgbClr val="00FF00"/>
                </a:highlight>
                <a:latin typeface="Arial" panose="020B0604020202020204" pitchFamily="34" charset="0"/>
              </a:rPr>
              <a:t>slope</a:t>
            </a:r>
            <a:r>
              <a:rPr lang="es-ES" b="0" i="0" u="none" strike="noStrike" kern="1200" dirty="0">
                <a:solidFill>
                  <a:srgbClr val="000000"/>
                </a:solidFill>
                <a:effectLst/>
                <a:highlight>
                  <a:srgbClr val="00FF00"/>
                </a:highlight>
                <a:latin typeface="Arial" panose="020B0604020202020204" pitchFamily="34" charset="0"/>
              </a:rPr>
              <a:t> + VSA + F2 </a:t>
            </a:r>
            <a:r>
              <a:rPr lang="es-ES" b="0" i="0" u="none" strike="noStrike" kern="1200" dirty="0" err="1">
                <a:solidFill>
                  <a:srgbClr val="000000"/>
                </a:solidFill>
                <a:effectLst/>
                <a:highlight>
                  <a:srgbClr val="00FF00"/>
                </a:highlight>
                <a:latin typeface="Arial" panose="020B0604020202020204" pitchFamily="34" charset="0"/>
              </a:rPr>
              <a:t>range</a:t>
            </a:r>
            <a:r>
              <a:rPr lang="es-ES" b="0" i="0" u="none" strike="noStrike" kern="1200" dirty="0">
                <a:solidFill>
                  <a:srgbClr val="000000"/>
                </a:solidFill>
                <a:effectLst/>
                <a:highlight>
                  <a:srgbClr val="00FF00"/>
                </a:highlight>
                <a:latin typeface="Arial" panose="020B0604020202020204" pitchFamily="34" charset="0"/>
              </a:rPr>
              <a:t> </a:t>
            </a:r>
            <a:r>
              <a:rPr lang="es-ES" b="0" i="0" u="none" strike="noStrike" kern="1200" dirty="0">
                <a:solidFill>
                  <a:srgbClr val="000000"/>
                </a:solidFill>
                <a:effectLst/>
                <a:latin typeface="Arial" panose="020B0604020202020204" pitchFamily="34" charset="0"/>
              </a:rPr>
              <a:t>+ F0 </a:t>
            </a:r>
            <a:r>
              <a:rPr lang="es-ES" i="0" u="none" strike="noStrike" kern="1200" dirty="0">
                <a:solidFill>
                  <a:srgbClr val="000000"/>
                </a:solidFill>
                <a:effectLst/>
                <a:latin typeface="Arial" panose="020B0604020202020204" pitchFamily="34" charset="0"/>
              </a:rPr>
              <a:t>+ </a:t>
            </a:r>
            <a:r>
              <a:rPr lang="es-ES" i="0" u="none" strike="noStrike" kern="1200" dirty="0" err="1">
                <a:solidFill>
                  <a:srgbClr val="000000"/>
                </a:solidFill>
                <a:effectLst/>
                <a:latin typeface="Arial" panose="020B0604020202020204" pitchFamily="34" charset="0"/>
              </a:rPr>
              <a:t>Group</a:t>
            </a:r>
            <a:r>
              <a:rPr lang="es-ES" i="0" u="none" strike="noStrike" kern="1200" dirty="0">
                <a:solidFill>
                  <a:srgbClr val="000000"/>
                </a:solidFill>
                <a:effectLst/>
                <a:latin typeface="Arial" panose="020B0604020202020204" pitchFamily="34" charset="0"/>
              </a:rPr>
              <a:t>*** </a:t>
            </a:r>
            <a:r>
              <a:rPr lang="es-ES" b="0" i="0" u="none" strike="noStrike" kern="1200" dirty="0">
                <a:solidFill>
                  <a:srgbClr val="000000"/>
                </a:solidFill>
                <a:effectLst/>
                <a:latin typeface="Arial" panose="020B0604020202020204" pitchFamily="34" charset="0"/>
              </a:rPr>
              <a:t>+ Sex</a:t>
            </a:r>
            <a:endParaRPr lang="es-ES" b="0" i="0" u="none" strike="noStrike" dirty="0">
              <a:effectLst/>
              <a:latin typeface="Arial" panose="020B0604020202020204" pitchFamily="34" charset="0"/>
            </a:endParaRPr>
          </a:p>
          <a:p>
            <a:pPr lvl="2" fontAlgn="t">
              <a:spcBef>
                <a:spcPts val="0"/>
              </a:spcBef>
            </a:pPr>
            <a:r>
              <a:rPr lang="es-ES" b="1" i="0" u="none" strike="noStrike" kern="1200" baseline="0" dirty="0" err="1">
                <a:solidFill>
                  <a:srgbClr val="000000"/>
                </a:solidFill>
                <a:effectLst/>
                <a:latin typeface="Arial" panose="020B0604020202020204" pitchFamily="34" charset="0"/>
              </a:rPr>
              <a:t>Pharyngeal</a:t>
            </a:r>
            <a:r>
              <a:rPr lang="es-ES" b="1" i="0" u="none" strike="noStrike" kern="1200" baseline="0" dirty="0">
                <a:solidFill>
                  <a:srgbClr val="000000"/>
                </a:solidFill>
                <a:effectLst/>
                <a:latin typeface="Arial" panose="020B0604020202020204" pitchFamily="34" charset="0"/>
              </a:rPr>
              <a:t> </a:t>
            </a:r>
            <a:r>
              <a:rPr lang="es-ES" b="1" i="0" u="none" strike="noStrike" kern="1200" baseline="0" dirty="0" err="1">
                <a:solidFill>
                  <a:srgbClr val="000000"/>
                </a:solidFill>
                <a:effectLst/>
                <a:latin typeface="Arial" panose="020B0604020202020204" pitchFamily="34" charset="0"/>
              </a:rPr>
              <a:t>setting</a:t>
            </a:r>
            <a:r>
              <a:rPr lang="es-ES" baseline="0" dirty="0">
                <a:latin typeface="Arial" panose="020B0604020202020204" pitchFamily="34" charset="0"/>
              </a:rPr>
              <a:t>: </a:t>
            </a:r>
            <a:r>
              <a:rPr lang="es-ES" i="0" u="none" strike="noStrike" kern="1200" dirty="0">
                <a:solidFill>
                  <a:srgbClr val="000000"/>
                </a:solidFill>
                <a:effectLst/>
                <a:latin typeface="Arial" panose="020B0604020202020204" pitchFamily="34" charset="0"/>
              </a:rPr>
              <a:t>CPPs* </a:t>
            </a:r>
            <a:r>
              <a:rPr lang="es-ES" b="0" i="0" u="none" strike="noStrike" kern="1200" dirty="0">
                <a:solidFill>
                  <a:srgbClr val="000000"/>
                </a:solidFill>
                <a:effectLst/>
                <a:highlight>
                  <a:srgbClr val="00FF00"/>
                </a:highlight>
                <a:latin typeface="Arial" panose="020B0604020202020204" pitchFamily="34" charset="0"/>
              </a:rPr>
              <a:t>+ LTAS </a:t>
            </a:r>
            <a:r>
              <a:rPr lang="es-ES" b="0" i="0" u="none" strike="noStrike" kern="1200" dirty="0" err="1">
                <a:solidFill>
                  <a:srgbClr val="000000"/>
                </a:solidFill>
                <a:effectLst/>
                <a:highlight>
                  <a:srgbClr val="00FF00"/>
                </a:highlight>
                <a:latin typeface="Arial" panose="020B0604020202020204" pitchFamily="34" charset="0"/>
              </a:rPr>
              <a:t>slope</a:t>
            </a:r>
            <a:r>
              <a:rPr lang="es-ES" b="0" i="0" u="none" strike="noStrike" kern="1200" dirty="0">
                <a:solidFill>
                  <a:srgbClr val="000000"/>
                </a:solidFill>
                <a:effectLst/>
                <a:highlight>
                  <a:srgbClr val="00FF00"/>
                </a:highlight>
                <a:latin typeface="Arial" panose="020B0604020202020204" pitchFamily="34" charset="0"/>
              </a:rPr>
              <a:t> + VSA + F2 </a:t>
            </a:r>
            <a:r>
              <a:rPr lang="es-ES" b="0" i="0" u="none" strike="noStrike" kern="1200" dirty="0" err="1">
                <a:solidFill>
                  <a:srgbClr val="000000"/>
                </a:solidFill>
                <a:effectLst/>
                <a:highlight>
                  <a:srgbClr val="00FF00"/>
                </a:highlight>
                <a:latin typeface="Arial" panose="020B0604020202020204" pitchFamily="34" charset="0"/>
              </a:rPr>
              <a:t>range</a:t>
            </a:r>
            <a:r>
              <a:rPr lang="es-ES" b="0" i="0" u="none" strike="noStrike" kern="1200" dirty="0">
                <a:solidFill>
                  <a:srgbClr val="000000"/>
                </a:solidFill>
                <a:effectLst/>
                <a:highlight>
                  <a:srgbClr val="00FF00"/>
                </a:highlight>
                <a:latin typeface="Arial" panose="020B0604020202020204" pitchFamily="34" charset="0"/>
              </a:rPr>
              <a:t> </a:t>
            </a:r>
            <a:r>
              <a:rPr lang="es-ES" b="0" i="0" u="none" strike="noStrike" kern="1200" dirty="0">
                <a:solidFill>
                  <a:srgbClr val="000000"/>
                </a:solidFill>
                <a:effectLst/>
                <a:latin typeface="Arial" panose="020B0604020202020204" pitchFamily="34" charset="0"/>
              </a:rPr>
              <a:t>+ </a:t>
            </a:r>
            <a:r>
              <a:rPr lang="es-ES" b="0" i="0" u="none" strike="noStrike" kern="1200" dirty="0" err="1">
                <a:solidFill>
                  <a:srgbClr val="000000"/>
                </a:solidFill>
                <a:effectLst/>
                <a:latin typeface="Arial" panose="020B0604020202020204" pitchFamily="34" charset="0"/>
              </a:rPr>
              <a:t>Group</a:t>
            </a:r>
            <a:r>
              <a:rPr lang="es-ES" b="0" i="0" u="none" strike="noStrike" kern="1200" dirty="0">
                <a:solidFill>
                  <a:srgbClr val="000000"/>
                </a:solidFill>
                <a:effectLst/>
                <a:latin typeface="Arial" panose="020B0604020202020204" pitchFamily="34" charset="0"/>
              </a:rPr>
              <a:t> + Sex</a:t>
            </a:r>
            <a:endParaRPr lang="es-ES" b="0" i="0" u="none" strike="noStrike" dirty="0">
              <a:effectLst/>
              <a:latin typeface="Arial" panose="020B0604020202020204" pitchFamily="34" charset="0"/>
            </a:endParaRPr>
          </a:p>
          <a:p>
            <a:pPr lvl="2" fontAlgn="t">
              <a:spcBef>
                <a:spcPts val="0"/>
              </a:spcBef>
            </a:pPr>
            <a:r>
              <a:rPr lang="es-ES" b="1" i="0" u="none" strike="noStrike" kern="1200" baseline="0" dirty="0">
                <a:solidFill>
                  <a:srgbClr val="000000"/>
                </a:solidFill>
                <a:effectLst/>
                <a:latin typeface="Arial" panose="020B0604020202020204" pitchFamily="34" charset="0"/>
              </a:rPr>
              <a:t>Dorsal </a:t>
            </a:r>
            <a:r>
              <a:rPr lang="es-ES" b="1" i="0" u="none" strike="noStrike" kern="1200" baseline="0" dirty="0" err="1">
                <a:solidFill>
                  <a:srgbClr val="000000"/>
                </a:solidFill>
                <a:effectLst/>
                <a:latin typeface="Arial" panose="020B0604020202020204" pitchFamily="34" charset="0"/>
              </a:rPr>
              <a:t>setting</a:t>
            </a:r>
            <a:r>
              <a:rPr lang="es-ES" b="1" i="0" u="none" strike="noStrike" kern="1200" baseline="0" dirty="0">
                <a:solidFill>
                  <a:srgbClr val="000000"/>
                </a:solidFill>
                <a:effectLst/>
                <a:latin typeface="Arial" panose="020B0604020202020204" pitchFamily="34" charset="0"/>
              </a:rPr>
              <a:t>:</a:t>
            </a:r>
            <a:r>
              <a:rPr lang="es-ES" baseline="0" dirty="0">
                <a:latin typeface="Arial" panose="020B0604020202020204" pitchFamily="34" charset="0"/>
              </a:rPr>
              <a:t> </a:t>
            </a:r>
            <a:r>
              <a:rPr lang="es-ES" i="0" u="none" strike="noStrike" kern="1200" dirty="0">
                <a:solidFill>
                  <a:srgbClr val="000000"/>
                </a:solidFill>
                <a:effectLst/>
                <a:latin typeface="Arial" panose="020B0604020202020204" pitchFamily="34" charset="0"/>
              </a:rPr>
              <a:t>CPPs* </a:t>
            </a:r>
            <a:r>
              <a:rPr lang="es-ES" b="0" i="0" u="none" strike="noStrike" kern="1200" dirty="0">
                <a:solidFill>
                  <a:srgbClr val="000000"/>
                </a:solidFill>
                <a:effectLst/>
                <a:latin typeface="Arial" panose="020B0604020202020204" pitchFamily="34" charset="0"/>
              </a:rPr>
              <a:t>+ </a:t>
            </a:r>
            <a:r>
              <a:rPr lang="es-ES" b="0" i="0" u="none" strike="noStrike" kern="1200" dirty="0">
                <a:solidFill>
                  <a:srgbClr val="000000"/>
                </a:solidFill>
                <a:effectLst/>
                <a:highlight>
                  <a:srgbClr val="00FF00"/>
                </a:highlight>
                <a:latin typeface="Arial" panose="020B0604020202020204" pitchFamily="34" charset="0"/>
              </a:rPr>
              <a:t>LTAS </a:t>
            </a:r>
            <a:r>
              <a:rPr lang="es-ES" b="0" i="0" u="none" strike="noStrike" kern="1200" dirty="0" err="1">
                <a:solidFill>
                  <a:srgbClr val="000000"/>
                </a:solidFill>
                <a:effectLst/>
                <a:highlight>
                  <a:srgbClr val="00FF00"/>
                </a:highlight>
                <a:latin typeface="Arial" panose="020B0604020202020204" pitchFamily="34" charset="0"/>
              </a:rPr>
              <a:t>slope</a:t>
            </a:r>
            <a:r>
              <a:rPr lang="es-ES" b="0" i="0" u="none" strike="noStrike" kern="1200" dirty="0">
                <a:solidFill>
                  <a:srgbClr val="000000"/>
                </a:solidFill>
                <a:effectLst/>
                <a:highlight>
                  <a:srgbClr val="00FF00"/>
                </a:highlight>
                <a:latin typeface="Arial" panose="020B0604020202020204" pitchFamily="34" charset="0"/>
              </a:rPr>
              <a:t> + VSA + F2 </a:t>
            </a:r>
            <a:r>
              <a:rPr lang="es-ES" b="0" i="0" u="none" strike="noStrike" kern="1200" dirty="0" err="1">
                <a:solidFill>
                  <a:srgbClr val="000000"/>
                </a:solidFill>
                <a:effectLst/>
                <a:highlight>
                  <a:srgbClr val="00FF00"/>
                </a:highlight>
                <a:latin typeface="Arial" panose="020B0604020202020204" pitchFamily="34" charset="0"/>
              </a:rPr>
              <a:t>range</a:t>
            </a:r>
            <a:r>
              <a:rPr lang="es-ES" b="0" i="0" u="none" strike="noStrike" kern="1200" dirty="0">
                <a:solidFill>
                  <a:srgbClr val="000000"/>
                </a:solidFill>
                <a:effectLst/>
                <a:highlight>
                  <a:srgbClr val="00FF00"/>
                </a:highlight>
                <a:latin typeface="Arial" panose="020B0604020202020204" pitchFamily="34" charset="0"/>
              </a:rPr>
              <a:t> </a:t>
            </a:r>
            <a:r>
              <a:rPr lang="es-ES" b="0" i="0" u="none" strike="noStrike" kern="1200" dirty="0">
                <a:solidFill>
                  <a:srgbClr val="000000"/>
                </a:solidFill>
                <a:effectLst/>
                <a:latin typeface="Arial" panose="020B0604020202020204" pitchFamily="34" charset="0"/>
              </a:rPr>
              <a:t>+ </a:t>
            </a:r>
            <a:r>
              <a:rPr lang="es-ES" b="0" i="0" u="none" strike="noStrike" kern="1200" dirty="0" err="1">
                <a:solidFill>
                  <a:srgbClr val="000000"/>
                </a:solidFill>
                <a:effectLst/>
                <a:latin typeface="Arial" panose="020B0604020202020204" pitchFamily="34" charset="0"/>
              </a:rPr>
              <a:t>Group</a:t>
            </a:r>
            <a:r>
              <a:rPr lang="es-ES" b="0" i="0" u="none" strike="noStrike" kern="1200" dirty="0">
                <a:solidFill>
                  <a:srgbClr val="000000"/>
                </a:solidFill>
                <a:effectLst/>
                <a:latin typeface="Arial" panose="020B0604020202020204" pitchFamily="34" charset="0"/>
              </a:rPr>
              <a:t> + Sex</a:t>
            </a:r>
            <a:endParaRPr lang="es-ES" b="0" i="0" u="none" strike="noStrike" dirty="0">
              <a:effectLst/>
              <a:latin typeface="Arial" panose="020B0604020202020204" pitchFamily="34" charset="0"/>
            </a:endParaRPr>
          </a:p>
          <a:p>
            <a:pPr lvl="2" fontAlgn="t">
              <a:spcBef>
                <a:spcPts val="0"/>
              </a:spcBef>
            </a:pPr>
            <a:r>
              <a:rPr lang="es-ES" b="1" i="0" u="none" strike="noStrike" kern="1200" baseline="0" dirty="0">
                <a:solidFill>
                  <a:srgbClr val="000000"/>
                </a:solidFill>
                <a:effectLst/>
                <a:latin typeface="Arial" panose="020B0604020202020204" pitchFamily="34" charset="0"/>
              </a:rPr>
              <a:t>Apical </a:t>
            </a:r>
            <a:r>
              <a:rPr lang="es-ES" b="1" i="0" u="none" strike="noStrike" kern="1200" baseline="0" dirty="0" err="1">
                <a:solidFill>
                  <a:srgbClr val="000000"/>
                </a:solidFill>
                <a:effectLst/>
                <a:latin typeface="Arial" panose="020B0604020202020204" pitchFamily="34" charset="0"/>
              </a:rPr>
              <a:t>setting</a:t>
            </a:r>
            <a:r>
              <a:rPr lang="es-ES" baseline="0" dirty="0">
                <a:latin typeface="Arial" panose="020B0604020202020204" pitchFamily="34" charset="0"/>
              </a:rPr>
              <a:t>: </a:t>
            </a:r>
            <a:r>
              <a:rPr lang="es-ES" b="0" i="0" u="none" strike="noStrike" kern="1200" dirty="0">
                <a:solidFill>
                  <a:srgbClr val="000000"/>
                </a:solidFill>
                <a:effectLst/>
                <a:latin typeface="Arial" panose="020B0604020202020204" pitchFamily="34" charset="0"/>
              </a:rPr>
              <a:t>CPPs + </a:t>
            </a:r>
            <a:r>
              <a:rPr lang="es-ES" b="0" i="0" u="none" strike="noStrike" kern="1200" dirty="0">
                <a:solidFill>
                  <a:srgbClr val="000000"/>
                </a:solidFill>
                <a:effectLst/>
                <a:highlight>
                  <a:srgbClr val="00FF00"/>
                </a:highlight>
                <a:latin typeface="Arial" panose="020B0604020202020204" pitchFamily="34" charset="0"/>
              </a:rPr>
              <a:t>LTAS </a:t>
            </a:r>
            <a:r>
              <a:rPr lang="es-ES" b="0" i="0" u="none" strike="noStrike" kern="1200" dirty="0" err="1">
                <a:solidFill>
                  <a:srgbClr val="000000"/>
                </a:solidFill>
                <a:effectLst/>
                <a:highlight>
                  <a:srgbClr val="00FF00"/>
                </a:highlight>
                <a:latin typeface="Arial" panose="020B0604020202020204" pitchFamily="34" charset="0"/>
              </a:rPr>
              <a:t>slope</a:t>
            </a:r>
            <a:r>
              <a:rPr lang="es-ES" b="0" i="0" u="none" strike="noStrike" kern="1200" dirty="0">
                <a:solidFill>
                  <a:srgbClr val="000000"/>
                </a:solidFill>
                <a:effectLst/>
                <a:highlight>
                  <a:srgbClr val="00FF00"/>
                </a:highlight>
                <a:latin typeface="Arial" panose="020B0604020202020204" pitchFamily="34" charset="0"/>
              </a:rPr>
              <a:t> + VSA + F2 </a:t>
            </a:r>
            <a:r>
              <a:rPr lang="es-ES" b="0" i="0" u="none" strike="noStrike" kern="1200" dirty="0" err="1">
                <a:solidFill>
                  <a:srgbClr val="000000"/>
                </a:solidFill>
                <a:effectLst/>
                <a:highlight>
                  <a:srgbClr val="00FF00"/>
                </a:highlight>
                <a:latin typeface="Arial" panose="020B0604020202020204" pitchFamily="34" charset="0"/>
              </a:rPr>
              <a:t>range</a:t>
            </a:r>
            <a:r>
              <a:rPr lang="es-ES" b="0" i="0" u="none" strike="noStrike" kern="1200" dirty="0">
                <a:solidFill>
                  <a:srgbClr val="000000"/>
                </a:solidFill>
                <a:effectLst/>
                <a:highlight>
                  <a:srgbClr val="00FF00"/>
                </a:highlight>
                <a:latin typeface="Arial" panose="020B0604020202020204" pitchFamily="34" charset="0"/>
              </a:rPr>
              <a:t> </a:t>
            </a:r>
            <a:r>
              <a:rPr lang="es-ES" b="0" i="0" u="none" strike="noStrike" kern="1200" dirty="0">
                <a:solidFill>
                  <a:srgbClr val="000000"/>
                </a:solidFill>
                <a:effectLst/>
                <a:latin typeface="Arial" panose="020B0604020202020204" pitchFamily="34" charset="0"/>
              </a:rPr>
              <a:t>+ </a:t>
            </a:r>
            <a:r>
              <a:rPr lang="es-ES" b="0" i="0" u="none" strike="noStrike" kern="1200" dirty="0" err="1">
                <a:solidFill>
                  <a:srgbClr val="000000"/>
                </a:solidFill>
                <a:effectLst/>
                <a:latin typeface="Arial" panose="020B0604020202020204" pitchFamily="34" charset="0"/>
              </a:rPr>
              <a:t>Group</a:t>
            </a:r>
            <a:r>
              <a:rPr lang="es-ES" b="0" i="0" u="none" strike="noStrike" kern="1200" dirty="0">
                <a:solidFill>
                  <a:srgbClr val="000000"/>
                </a:solidFill>
                <a:effectLst/>
                <a:latin typeface="Arial" panose="020B0604020202020204" pitchFamily="34" charset="0"/>
              </a:rPr>
              <a:t> + Sex</a:t>
            </a:r>
            <a:endParaRPr lang="es-ES" b="0" i="0" u="none" strike="noStrike" dirty="0">
              <a:effectLst/>
              <a:latin typeface="Arial" panose="020B0604020202020204" pitchFamily="34" charset="0"/>
            </a:endParaRPr>
          </a:p>
          <a:p>
            <a:pPr lvl="1" indent="0">
              <a:buNone/>
            </a:pPr>
            <a:endParaRPr lang="en-GB" sz="1400" dirty="0"/>
          </a:p>
          <a:p>
            <a:pPr marL="285750" indent="-285750">
              <a:buFont typeface="Arial" panose="020B0604020202020204" pitchFamily="34" charset="0"/>
              <a:buChar char="•"/>
            </a:pPr>
            <a:r>
              <a:rPr lang="en-GB" sz="1600" dirty="0"/>
              <a:t>Relevance of CPPs </a:t>
            </a:r>
            <a:r>
              <a:rPr lang="en-GB" sz="1600" dirty="0">
                <a:sym typeface="Wingdings" panose="05000000000000000000" pitchFamily="2" charset="2"/>
              </a:rPr>
              <a:t> is dysarthria a new clinical field where CPP has great potential for characterizing pathological speakers?</a:t>
            </a:r>
          </a:p>
          <a:p>
            <a:pPr marL="450850" lvl="1" indent="-285750"/>
            <a:r>
              <a:rPr lang="en-GB" sz="1400" dirty="0">
                <a:sym typeface="Wingdings" panose="05000000000000000000" pitchFamily="2" charset="2"/>
              </a:rPr>
              <a:t> </a:t>
            </a:r>
            <a:r>
              <a:rPr lang="en-GB" sz="1400" dirty="0"/>
              <a:t>Previous studies had shown its potential for determining VQ in pathological voices: </a:t>
            </a:r>
          </a:p>
          <a:p>
            <a:pPr marL="630238" lvl="2" indent="-285750"/>
            <a:r>
              <a:rPr lang="en-GB" sz="1200" dirty="0"/>
              <a:t>for overall dysphonia [</a:t>
            </a:r>
            <a:r>
              <a:rPr lang="en-US" sz="1200" dirty="0"/>
              <a:t>in 2018 the American Speech-Language-Hearing Association (ASHA) recommended CPP as “a general measure of dysphonia”]</a:t>
            </a:r>
            <a:endParaRPr lang="en-GB" sz="1200" dirty="0"/>
          </a:p>
          <a:p>
            <a:pPr marL="630238" lvl="2" indent="-285750"/>
            <a:r>
              <a:rPr lang="en-GB" sz="1200" dirty="0"/>
              <a:t>as a cue to detect specific voice disorders, such as neurogenic voice disorders, laryngeal disorders, vocal fold nodules, etc. </a:t>
            </a:r>
            <a:r>
              <a:rPr lang="en-GB" sz="1200" dirty="0">
                <a:solidFill>
                  <a:schemeClr val="bg1">
                    <a:lumMod val="50000"/>
                  </a:schemeClr>
                </a:solidFill>
              </a:rPr>
              <a:t> </a:t>
            </a:r>
          </a:p>
          <a:p>
            <a:pPr marL="630238" lvl="2" indent="-285750"/>
            <a:r>
              <a:rPr lang="en-US" sz="1200" dirty="0"/>
              <a:t>and even some researchers have proposed its application to other purposes such as the assessment of speech intelligibility, the detection of cognitive load, or even the evaluation of the sexual appeal of a voice. </a:t>
            </a:r>
            <a:r>
              <a:rPr lang="en-GB" sz="1200" dirty="0">
                <a:solidFill>
                  <a:schemeClr val="bg1">
                    <a:lumMod val="50000"/>
                  </a:schemeClr>
                </a:solidFill>
              </a:rPr>
              <a:t>[apud </a:t>
            </a:r>
            <a:r>
              <a:rPr lang="en-GB" sz="1200" dirty="0" err="1">
                <a:solidFill>
                  <a:schemeClr val="bg1">
                    <a:lumMod val="50000"/>
                  </a:schemeClr>
                </a:solidFill>
              </a:rPr>
              <a:t>Fraile</a:t>
            </a:r>
            <a:r>
              <a:rPr lang="en-GB" sz="1200" dirty="0">
                <a:solidFill>
                  <a:schemeClr val="bg1">
                    <a:lumMod val="50000"/>
                  </a:schemeClr>
                </a:solidFill>
              </a:rPr>
              <a:t> &amp; </a:t>
            </a:r>
            <a:r>
              <a:rPr lang="en-GB" sz="1200" dirty="0" err="1">
                <a:solidFill>
                  <a:schemeClr val="bg1">
                    <a:lumMod val="50000"/>
                  </a:schemeClr>
                </a:solidFill>
              </a:rPr>
              <a:t>Godino-Llorente</a:t>
            </a:r>
            <a:r>
              <a:rPr lang="en-GB" sz="1200" dirty="0">
                <a:solidFill>
                  <a:schemeClr val="bg1">
                    <a:lumMod val="50000"/>
                  </a:schemeClr>
                </a:solidFill>
              </a:rPr>
              <a:t> 2014]. </a:t>
            </a:r>
          </a:p>
          <a:p>
            <a:pPr marL="630238" lvl="2" indent="-285750"/>
            <a:endParaRPr lang="en-US" sz="1200" dirty="0"/>
          </a:p>
          <a:p>
            <a:pPr marL="630238" lvl="2" indent="-285750"/>
            <a:endParaRPr lang="en-GB" sz="1200" dirty="0"/>
          </a:p>
        </p:txBody>
      </p:sp>
    </p:spTree>
    <p:extLst>
      <p:ext uri="{BB962C8B-B14F-4D97-AF65-F5344CB8AC3E}">
        <p14:creationId xmlns:p14="http://schemas.microsoft.com/office/powerpoint/2010/main" val="3384002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42B7B3-19A5-4A2F-B4AD-F21364B1B475}"/>
              </a:ext>
            </a:extLst>
          </p:cNvPr>
          <p:cNvSpPr>
            <a:spLocks noGrp="1"/>
          </p:cNvSpPr>
          <p:nvPr>
            <p:ph type="title"/>
          </p:nvPr>
        </p:nvSpPr>
        <p:spPr>
          <a:xfrm>
            <a:off x="515939" y="210344"/>
            <a:ext cx="10276387" cy="984247"/>
          </a:xfrm>
        </p:spPr>
        <p:txBody>
          <a:bodyPr/>
          <a:lstStyle/>
          <a:p>
            <a:r>
              <a:rPr lang="es-ES_tradnl" dirty="0"/>
              <a:t>5. </a:t>
            </a:r>
            <a:r>
              <a:rPr lang="es-ES_tradnl" dirty="0" err="1"/>
              <a:t>Conclusions</a:t>
            </a:r>
            <a:r>
              <a:rPr lang="es-ES_tradnl" dirty="0"/>
              <a:t> and </a:t>
            </a:r>
            <a:r>
              <a:rPr lang="es-ES_tradnl" dirty="0" err="1"/>
              <a:t>future</a:t>
            </a:r>
            <a:r>
              <a:rPr lang="es-ES_tradnl" dirty="0"/>
              <a:t> </a:t>
            </a:r>
            <a:r>
              <a:rPr lang="es-ES_tradnl" dirty="0" err="1"/>
              <a:t>work</a:t>
            </a:r>
            <a:endParaRPr lang="es-ES_tradnl" dirty="0"/>
          </a:p>
        </p:txBody>
      </p:sp>
      <p:sp>
        <p:nvSpPr>
          <p:cNvPr id="6" name="Slide Number Placeholder 5">
            <a:extLst>
              <a:ext uri="{FF2B5EF4-FFF2-40B4-BE49-F238E27FC236}">
                <a16:creationId xmlns:a16="http://schemas.microsoft.com/office/drawing/2014/main" xmlns="" id="{7B6D5764-B67E-42A9-ABC4-3CB69CEE2A72}"/>
              </a:ext>
            </a:extLst>
          </p:cNvPr>
          <p:cNvSpPr>
            <a:spLocks noGrp="1"/>
          </p:cNvSpPr>
          <p:nvPr>
            <p:ph type="sldNum" sz="quarter" idx="12"/>
          </p:nvPr>
        </p:nvSpPr>
        <p:spPr/>
        <p:txBody>
          <a:bodyPr/>
          <a:lstStyle/>
          <a:p>
            <a:fld id="{F4C94289-3309-4C35-850A-56FD49B3E346}" type="slidenum">
              <a:rPr lang="en-GB" smtClean="0"/>
              <a:t>17</a:t>
            </a:fld>
            <a:endParaRPr lang="en-GB" dirty="0"/>
          </a:p>
        </p:txBody>
      </p:sp>
      <p:sp>
        <p:nvSpPr>
          <p:cNvPr id="9" name="Content Placeholder 2">
            <a:extLst>
              <a:ext uri="{FF2B5EF4-FFF2-40B4-BE49-F238E27FC236}">
                <a16:creationId xmlns:a16="http://schemas.microsoft.com/office/drawing/2014/main" xmlns="" id="{4183BBC2-033A-41CE-945F-E36FCA2E25F4}"/>
              </a:ext>
            </a:extLst>
          </p:cNvPr>
          <p:cNvSpPr>
            <a:spLocks noGrp="1"/>
          </p:cNvSpPr>
          <p:nvPr>
            <p:ph idx="1"/>
          </p:nvPr>
        </p:nvSpPr>
        <p:spPr>
          <a:xfrm>
            <a:off x="518064" y="1695450"/>
            <a:ext cx="11157998" cy="4952206"/>
          </a:xfrm>
        </p:spPr>
        <p:txBody>
          <a:bodyPr numCol="2"/>
          <a:lstStyle/>
          <a:p>
            <a:r>
              <a:rPr lang="en-GB" sz="2000" b="1" dirty="0"/>
              <a:t>Conclusions</a:t>
            </a:r>
          </a:p>
          <a:p>
            <a:pPr marL="450850" lvl="1" indent="-285750"/>
            <a:r>
              <a:rPr lang="en-US" b="1" u="sng" dirty="0"/>
              <a:t>Specific: </a:t>
            </a:r>
            <a:endParaRPr lang="en-US" b="1" u="sng" dirty="0">
              <a:sym typeface="Wingdings" panose="05000000000000000000" pitchFamily="2" charset="2"/>
            </a:endParaRPr>
          </a:p>
          <a:p>
            <a:pPr lvl="1" indent="0">
              <a:buNone/>
            </a:pPr>
            <a:r>
              <a:rPr lang="en-US" dirty="0">
                <a:sym typeface="Wingdings" panose="05000000000000000000" pitchFamily="2" charset="2"/>
              </a:rPr>
              <a:t>It seems that VPA settings related to </a:t>
            </a:r>
            <a:r>
              <a:rPr lang="en-US" b="1" dirty="0">
                <a:sym typeface="Wingdings" panose="05000000000000000000" pitchFamily="2" charset="2"/>
              </a:rPr>
              <a:t>tension</a:t>
            </a:r>
            <a:r>
              <a:rPr lang="en-US" dirty="0">
                <a:sym typeface="Wingdings" panose="05000000000000000000" pitchFamily="2" charset="2"/>
              </a:rPr>
              <a:t> are key to characterize dysarthria perceptually </a:t>
            </a:r>
          </a:p>
          <a:p>
            <a:pPr lvl="2" indent="0">
              <a:buNone/>
            </a:pPr>
            <a:r>
              <a:rPr lang="en-US" dirty="0">
                <a:sym typeface="Wingdings" panose="05000000000000000000" pitchFamily="2" charset="2"/>
              </a:rPr>
              <a:t>- VOCAL TRACT TENSION: </a:t>
            </a:r>
          </a:p>
          <a:p>
            <a:pPr lvl="2" indent="0">
              <a:buNone/>
            </a:pPr>
            <a:r>
              <a:rPr lang="en-US" dirty="0">
                <a:sym typeface="Wingdings" panose="05000000000000000000" pitchFamily="2" charset="2"/>
              </a:rPr>
              <a:t>dysarthric voices perceived as more tense</a:t>
            </a:r>
          </a:p>
          <a:p>
            <a:pPr lvl="2" indent="0">
              <a:buNone/>
            </a:pPr>
            <a:r>
              <a:rPr lang="en-US" dirty="0">
                <a:sym typeface="Wingdings" panose="05000000000000000000" pitchFamily="2" charset="2"/>
              </a:rPr>
              <a:t>- LARYNGEAL TENSION:</a:t>
            </a:r>
          </a:p>
          <a:p>
            <a:pPr lvl="2" indent="0">
              <a:buNone/>
            </a:pPr>
            <a:r>
              <a:rPr lang="en-US" dirty="0">
                <a:sym typeface="Wingdings" panose="05000000000000000000" pitchFamily="2" charset="2"/>
              </a:rPr>
              <a:t>dysarthric voices perceived as more tense</a:t>
            </a:r>
          </a:p>
          <a:p>
            <a:pPr lvl="2" indent="0">
              <a:buNone/>
            </a:pPr>
            <a:r>
              <a:rPr lang="en-US" dirty="0">
                <a:sym typeface="Wingdings" panose="05000000000000000000" pitchFamily="2" charset="2"/>
              </a:rPr>
              <a:t> +  other VPA settings (related to the pharynx and the tongue: tip  and blade)</a:t>
            </a:r>
          </a:p>
          <a:p>
            <a:pPr lvl="1" indent="0">
              <a:buNone/>
            </a:pPr>
            <a:r>
              <a:rPr lang="en-US" dirty="0">
                <a:sym typeface="Wingdings" panose="05000000000000000000" pitchFamily="2" charset="2"/>
              </a:rPr>
              <a:t>This makes sense </a:t>
            </a:r>
            <a:r>
              <a:rPr lang="en-US" dirty="0"/>
              <a:t>since dysarthria is a motor speech	 disorder in which the muscles used to produce speech are damaged, paralyzed, or weakened </a:t>
            </a:r>
            <a:r>
              <a:rPr lang="en-US" dirty="0">
                <a:sym typeface="Wingdings" panose="05000000000000000000" pitchFamily="2" charset="2"/>
              </a:rPr>
              <a:t> compensated with overexertion or overstraining </a:t>
            </a:r>
            <a:endParaRPr lang="en-US" dirty="0"/>
          </a:p>
          <a:p>
            <a:pPr marL="508000" lvl="1" indent="-342900"/>
            <a:r>
              <a:rPr lang="en-GB" b="1" u="sng" dirty="0"/>
              <a:t>General: </a:t>
            </a:r>
          </a:p>
          <a:p>
            <a:pPr lvl="1" indent="0">
              <a:buNone/>
            </a:pPr>
            <a:r>
              <a:rPr lang="en-GB" sz="1600" dirty="0"/>
              <a:t>VPA protocol allows for clinical applications besides </a:t>
            </a:r>
            <a:r>
              <a:rPr lang="en-GB" dirty="0"/>
              <a:t>its</a:t>
            </a:r>
            <a:r>
              <a:rPr lang="en-GB" sz="1600" dirty="0"/>
              <a:t> most common </a:t>
            </a:r>
            <a:r>
              <a:rPr lang="en-GB" dirty="0"/>
              <a:t>use in</a:t>
            </a:r>
            <a:r>
              <a:rPr lang="en-GB" sz="1600" dirty="0"/>
              <a:t> sociolinguistic and forensic studies </a:t>
            </a:r>
          </a:p>
          <a:p>
            <a:pPr lvl="1" indent="0">
              <a:buNone/>
            </a:pPr>
            <a:r>
              <a:rPr lang="en-GB" sz="2000" b="1" dirty="0"/>
              <a:t>Implications</a:t>
            </a:r>
            <a:r>
              <a:rPr lang="en-GB" sz="1800" b="1" dirty="0"/>
              <a:t> </a:t>
            </a:r>
            <a:r>
              <a:rPr lang="en-GB" sz="2000" b="1" dirty="0"/>
              <a:t>for clinical practice</a:t>
            </a:r>
          </a:p>
          <a:p>
            <a:pPr marL="508000" lvl="1" indent="-342900"/>
            <a:r>
              <a:rPr lang="en-US" dirty="0"/>
              <a:t>Acoustic-perceptual assessment through VPA is an important complement to traditional assessment in dysarthria </a:t>
            </a:r>
            <a:endParaRPr lang="en-GB" dirty="0"/>
          </a:p>
          <a:p>
            <a:pPr marL="508000" lvl="1" indent="-342900"/>
            <a:r>
              <a:rPr lang="en-US" dirty="0"/>
              <a:t>It provides relevant information on the functioning of the supraglottic structures commonly affected in this type of motor speech disorders</a:t>
            </a:r>
          </a:p>
          <a:p>
            <a:pPr marL="508000" lvl="1" indent="-342900"/>
            <a:r>
              <a:rPr lang="en-US" dirty="0"/>
              <a:t>The information obtained makes it possible to assess the evolution of dysarthria and to establish therapeutic objectives </a:t>
            </a:r>
            <a:endParaRPr lang="en-GB" sz="2000" b="1" dirty="0"/>
          </a:p>
          <a:p>
            <a:r>
              <a:rPr lang="en-GB" sz="2000" b="1" dirty="0"/>
              <a:t>	Future work </a:t>
            </a:r>
          </a:p>
          <a:p>
            <a:pPr marL="508000" lvl="1" indent="-342900"/>
            <a:r>
              <a:rPr lang="en-GB" dirty="0"/>
              <a:t>Add at least one more </a:t>
            </a:r>
            <a:r>
              <a:rPr lang="en-GB" dirty="0" err="1"/>
              <a:t>rater</a:t>
            </a:r>
            <a:endParaRPr lang="en-GB" dirty="0"/>
          </a:p>
          <a:p>
            <a:pPr marL="508000" lvl="1" indent="-342900"/>
            <a:r>
              <a:rPr lang="en-GB" sz="1600" dirty="0"/>
              <a:t>Measure intelligibility of dysarthric speakers</a:t>
            </a:r>
            <a:endParaRPr lang="en-GB" dirty="0"/>
          </a:p>
          <a:p>
            <a:pPr marL="508000" lvl="1" indent="-342900"/>
            <a:r>
              <a:rPr lang="en-GB" sz="1600" dirty="0"/>
              <a:t>Prosodic, rhythmic measures</a:t>
            </a:r>
            <a:r>
              <a:rPr lang="en-GB" dirty="0"/>
              <a:t> (e.g. </a:t>
            </a:r>
            <a:r>
              <a:rPr lang="en-GB" sz="1600" dirty="0"/>
              <a:t>articulation rate)</a:t>
            </a:r>
            <a:endParaRPr lang="en-GB" dirty="0"/>
          </a:p>
          <a:p>
            <a:pPr marL="508000" lvl="1" indent="-342900"/>
            <a:r>
              <a:rPr lang="en-GB" dirty="0"/>
              <a:t>More patients </a:t>
            </a:r>
            <a:r>
              <a:rPr lang="en-GB" dirty="0">
                <a:sym typeface="Wingdings" panose="05000000000000000000" pitchFamily="2" charset="2"/>
              </a:rPr>
              <a:t>propose a VPA-based tool specific for dysarthria</a:t>
            </a:r>
            <a:endParaRPr lang="en-GB" sz="1600" dirty="0"/>
          </a:p>
        </p:txBody>
      </p:sp>
    </p:spTree>
    <p:extLst>
      <p:ext uri="{BB962C8B-B14F-4D97-AF65-F5344CB8AC3E}">
        <p14:creationId xmlns:p14="http://schemas.microsoft.com/office/powerpoint/2010/main" val="13698002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B6D5764-B67E-42A9-ABC4-3CB69CEE2A72}"/>
              </a:ext>
            </a:extLst>
          </p:cNvPr>
          <p:cNvSpPr>
            <a:spLocks noGrp="1"/>
          </p:cNvSpPr>
          <p:nvPr>
            <p:ph type="sldNum" sz="quarter" idx="12"/>
          </p:nvPr>
        </p:nvSpPr>
        <p:spPr/>
        <p:txBody>
          <a:bodyPr/>
          <a:lstStyle/>
          <a:p>
            <a:fld id="{F4C94289-3309-4C35-850A-56FD49B3E346}" type="slidenum">
              <a:rPr lang="en-GB" smtClean="0"/>
              <a:t>18</a:t>
            </a:fld>
            <a:endParaRPr lang="en-GB" dirty="0"/>
          </a:p>
        </p:txBody>
      </p:sp>
      <p:sp>
        <p:nvSpPr>
          <p:cNvPr id="9" name="Content Placeholder 2">
            <a:extLst>
              <a:ext uri="{FF2B5EF4-FFF2-40B4-BE49-F238E27FC236}">
                <a16:creationId xmlns:a16="http://schemas.microsoft.com/office/drawing/2014/main" xmlns="" id="{4183BBC2-033A-41CE-945F-E36FCA2E25F4}"/>
              </a:ext>
            </a:extLst>
          </p:cNvPr>
          <p:cNvSpPr>
            <a:spLocks noGrp="1"/>
          </p:cNvSpPr>
          <p:nvPr>
            <p:ph idx="1"/>
          </p:nvPr>
        </p:nvSpPr>
        <p:spPr>
          <a:xfrm>
            <a:off x="518063" y="1695450"/>
            <a:ext cx="11282947" cy="4952206"/>
          </a:xfrm>
        </p:spPr>
        <p:txBody>
          <a:bodyPr numCol="1"/>
          <a:lstStyle/>
          <a:p>
            <a:pPr algn="ctr"/>
            <a:endParaRPr lang="en-GB" sz="4000" b="1" dirty="0"/>
          </a:p>
          <a:p>
            <a:pPr algn="ctr"/>
            <a:r>
              <a:rPr lang="en-GB" sz="4000" b="1" dirty="0"/>
              <a:t>Thank you very much for your attention!</a:t>
            </a:r>
          </a:p>
          <a:p>
            <a:pPr algn="ctr"/>
            <a:endParaRPr lang="en-GB" sz="4000" b="1" dirty="0"/>
          </a:p>
          <a:p>
            <a:pPr algn="ctr"/>
            <a:endParaRPr lang="en-GB" sz="4000" b="1" dirty="0"/>
          </a:p>
          <a:p>
            <a:pPr algn="ctr"/>
            <a:r>
              <a:rPr lang="en-GB" sz="2800" dirty="0"/>
              <a:t>esansegundo@flog.uned.es</a:t>
            </a:r>
          </a:p>
        </p:txBody>
      </p:sp>
    </p:spTree>
    <p:extLst>
      <p:ext uri="{BB962C8B-B14F-4D97-AF65-F5344CB8AC3E}">
        <p14:creationId xmlns:p14="http://schemas.microsoft.com/office/powerpoint/2010/main" val="2955542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42B7B3-19A5-4A2F-B4AD-F21364B1B475}"/>
              </a:ext>
            </a:extLst>
          </p:cNvPr>
          <p:cNvSpPr>
            <a:spLocks noGrp="1"/>
          </p:cNvSpPr>
          <p:nvPr>
            <p:ph type="title"/>
          </p:nvPr>
        </p:nvSpPr>
        <p:spPr>
          <a:xfrm>
            <a:off x="304381" y="210344"/>
            <a:ext cx="10487945" cy="984247"/>
          </a:xfrm>
        </p:spPr>
        <p:txBody>
          <a:bodyPr/>
          <a:lstStyle/>
          <a:p>
            <a:r>
              <a:rPr lang="es-ES_tradnl" dirty="0" err="1"/>
              <a:t>References</a:t>
            </a:r>
            <a:endParaRPr lang="es-ES_tradnl" dirty="0"/>
          </a:p>
        </p:txBody>
      </p:sp>
      <p:sp>
        <p:nvSpPr>
          <p:cNvPr id="6" name="Slide Number Placeholder 5">
            <a:extLst>
              <a:ext uri="{FF2B5EF4-FFF2-40B4-BE49-F238E27FC236}">
                <a16:creationId xmlns:a16="http://schemas.microsoft.com/office/drawing/2014/main" xmlns="" id="{7B6D5764-B67E-42A9-ABC4-3CB69CEE2A72}"/>
              </a:ext>
            </a:extLst>
          </p:cNvPr>
          <p:cNvSpPr>
            <a:spLocks noGrp="1"/>
          </p:cNvSpPr>
          <p:nvPr>
            <p:ph type="sldNum" sz="quarter" idx="12"/>
          </p:nvPr>
        </p:nvSpPr>
        <p:spPr/>
        <p:txBody>
          <a:bodyPr/>
          <a:lstStyle/>
          <a:p>
            <a:fld id="{F4C94289-3309-4C35-850A-56FD49B3E346}" type="slidenum">
              <a:rPr lang="en-GB" smtClean="0"/>
              <a:t>19</a:t>
            </a:fld>
            <a:endParaRPr lang="en-GB" dirty="0"/>
          </a:p>
        </p:txBody>
      </p:sp>
      <p:sp>
        <p:nvSpPr>
          <p:cNvPr id="9" name="Content Placeholder 2">
            <a:extLst>
              <a:ext uri="{FF2B5EF4-FFF2-40B4-BE49-F238E27FC236}">
                <a16:creationId xmlns:a16="http://schemas.microsoft.com/office/drawing/2014/main" xmlns="" id="{4183BBC2-033A-41CE-945F-E36FCA2E25F4}"/>
              </a:ext>
            </a:extLst>
          </p:cNvPr>
          <p:cNvSpPr>
            <a:spLocks noGrp="1"/>
          </p:cNvSpPr>
          <p:nvPr>
            <p:ph idx="1"/>
          </p:nvPr>
        </p:nvSpPr>
        <p:spPr>
          <a:xfrm>
            <a:off x="304381" y="1381551"/>
            <a:ext cx="11282947" cy="4587081"/>
          </a:xfrm>
        </p:spPr>
        <p:txBody>
          <a:bodyPr/>
          <a:lstStyle/>
          <a:p>
            <a:r>
              <a:rPr lang="en-US" sz="1600" dirty="0"/>
              <a:t>B. </a:t>
            </a:r>
            <a:r>
              <a:rPr lang="en-US" sz="1600" dirty="0" err="1"/>
              <a:t>Barsties</a:t>
            </a:r>
            <a:r>
              <a:rPr lang="en-US" sz="1600" dirty="0"/>
              <a:t>, Y. </a:t>
            </a:r>
            <a:r>
              <a:rPr lang="en-US" sz="1600" dirty="0" err="1"/>
              <a:t>Maryn</a:t>
            </a:r>
            <a:r>
              <a:rPr lang="en-US" sz="1600" dirty="0"/>
              <a:t>, “External validation of the Acoustic Voice Quality Index Version 03.01 with extended representativity,” Ann </a:t>
            </a:r>
            <a:r>
              <a:rPr lang="en-US" sz="1600" dirty="0" err="1"/>
              <a:t>Otol</a:t>
            </a:r>
            <a:r>
              <a:rPr lang="en-US" sz="1600" dirty="0"/>
              <a:t> </a:t>
            </a:r>
            <a:r>
              <a:rPr lang="en-US" sz="1600" dirty="0" err="1"/>
              <a:t>Rhinol</a:t>
            </a:r>
            <a:r>
              <a:rPr lang="en-US" sz="1600" dirty="0"/>
              <a:t> </a:t>
            </a:r>
            <a:r>
              <a:rPr lang="en-US" sz="1600" dirty="0" err="1"/>
              <a:t>Laryngol</a:t>
            </a:r>
            <a:r>
              <a:rPr lang="en-US" sz="1600" dirty="0"/>
              <a:t>. 2016;125, pp. 571-583.</a:t>
            </a:r>
            <a:endParaRPr lang="en-GB" sz="1600" dirty="0"/>
          </a:p>
          <a:p>
            <a:r>
              <a:rPr lang="en-US" sz="1600" dirty="0"/>
              <a:t>J.M. Beck, “Organic variation of the vocal apparatus”. In Gibbon, F., Hardcastle, W. J., &amp; Laver, J (Eds), The handbook of phonetic sciences, pp. 256-297. Wiley. 1997.</a:t>
            </a:r>
          </a:p>
          <a:p>
            <a:r>
              <a:rPr lang="en-US" sz="1600" dirty="0"/>
              <a:t>D. Cicchetti, “Guidelines, Criteria, and Rules of Thumb for Evaluating Normed and Standardized Assessment Instruments in Psychology”. Psychological Assessment. 1994; 6, pp. 284-290.</a:t>
            </a:r>
            <a:endParaRPr lang="en-GB" sz="1600" dirty="0"/>
          </a:p>
          <a:p>
            <a:r>
              <a:rPr lang="es-ES" sz="1600" dirty="0"/>
              <a:t>J. Delgado-Hernández, “Estudio piloto sobre los valores acústicos de las vocales en español como indicadores de la gravedad de la disartria,” </a:t>
            </a:r>
            <a:r>
              <a:rPr lang="es-ES" sz="1600" dirty="0" err="1"/>
              <a:t>Rev</a:t>
            </a:r>
            <a:r>
              <a:rPr lang="es-ES" sz="1600" dirty="0"/>
              <a:t> Neurol 2017; 64: 105-11.</a:t>
            </a:r>
          </a:p>
          <a:p>
            <a:r>
              <a:rPr lang="en-GB" sz="1600" dirty="0"/>
              <a:t>D.D. </a:t>
            </a:r>
            <a:r>
              <a:rPr lang="en-GB" sz="1600" dirty="0" err="1"/>
              <a:t>Deliyski</a:t>
            </a:r>
            <a:r>
              <a:rPr lang="en-GB" sz="1600" dirty="0"/>
              <a:t>, H.S. Shaw, M.K. Evans, “Adverse effects of environmental noise on acoustic voice quality measurements,” J Voice, 2005; 19, pp. 15-28.</a:t>
            </a:r>
          </a:p>
          <a:p>
            <a:r>
              <a:rPr lang="en-US" sz="1600" dirty="0"/>
              <a:t>J.R. Duffy, ”Motor speech disorders: Substrates, differential diagnosis, and management”. St. Louis, MO: Elsevier. 2013. </a:t>
            </a:r>
          </a:p>
          <a:p>
            <a:r>
              <a:rPr lang="en-US" sz="1600" b="0" i="0" dirty="0">
                <a:solidFill>
                  <a:srgbClr val="222222"/>
                </a:solidFill>
                <a:effectLst/>
                <a:latin typeface="Arial" panose="020B0604020202020204" pitchFamily="34" charset="0"/>
              </a:rPr>
              <a:t>R. </a:t>
            </a:r>
            <a:r>
              <a:rPr lang="en-US" sz="1600" b="0" i="0" dirty="0" err="1">
                <a:solidFill>
                  <a:srgbClr val="222222"/>
                </a:solidFill>
                <a:effectLst/>
                <a:latin typeface="Arial" panose="020B0604020202020204" pitchFamily="34" charset="0"/>
              </a:rPr>
              <a:t>Fraile</a:t>
            </a:r>
            <a:r>
              <a:rPr lang="en-US" sz="1600" b="0" i="0" dirty="0">
                <a:solidFill>
                  <a:srgbClr val="222222"/>
                </a:solidFill>
                <a:effectLst/>
                <a:latin typeface="Arial" panose="020B0604020202020204" pitchFamily="34" charset="0"/>
              </a:rPr>
              <a:t>, J.I. </a:t>
            </a:r>
            <a:r>
              <a:rPr lang="en-US" sz="1600" b="0" i="0" dirty="0" err="1">
                <a:solidFill>
                  <a:srgbClr val="222222"/>
                </a:solidFill>
                <a:effectLst/>
                <a:latin typeface="Arial" panose="020B0604020202020204" pitchFamily="34" charset="0"/>
              </a:rPr>
              <a:t>Godino-Llorente</a:t>
            </a:r>
            <a:r>
              <a:rPr lang="en-US" sz="1600" b="0" i="0" dirty="0">
                <a:solidFill>
                  <a:srgbClr val="222222"/>
                </a:solidFill>
                <a:effectLst/>
                <a:latin typeface="Arial" panose="020B0604020202020204" pitchFamily="34" charset="0"/>
              </a:rPr>
              <a:t>, “Cepstral peak prominence: A comprehensive analysis”, </a:t>
            </a:r>
            <a:r>
              <a:rPr lang="en-US" sz="1600" b="0" dirty="0">
                <a:solidFill>
                  <a:srgbClr val="222222"/>
                </a:solidFill>
                <a:effectLst/>
                <a:latin typeface="Arial" panose="020B0604020202020204" pitchFamily="34" charset="0"/>
              </a:rPr>
              <a:t>Biomedical Signal Processing and Control, 2014; 14, pp. 42-54.</a:t>
            </a:r>
          </a:p>
          <a:p>
            <a:r>
              <a:rPr lang="en-GB" sz="1600" dirty="0"/>
              <a:t>S. Hochmuth, T. Brand, M.A. </a:t>
            </a:r>
            <a:r>
              <a:rPr lang="en-GB" sz="1600" dirty="0" err="1"/>
              <a:t>Zokoll</a:t>
            </a:r>
            <a:r>
              <a:rPr lang="en-GB" sz="1600" dirty="0"/>
              <a:t>, F. </a:t>
            </a:r>
            <a:r>
              <a:rPr lang="en-GB" sz="1600" dirty="0" err="1"/>
              <a:t>Zenker</a:t>
            </a:r>
            <a:r>
              <a:rPr lang="en-GB" sz="1600" dirty="0"/>
              <a:t>, N. </a:t>
            </a:r>
            <a:r>
              <a:rPr lang="en-GB" sz="1600" dirty="0" err="1"/>
              <a:t>Wardenga</a:t>
            </a:r>
            <a:r>
              <a:rPr lang="en-GB" sz="1600" dirty="0"/>
              <a:t>, B. </a:t>
            </a:r>
            <a:r>
              <a:rPr lang="en-GB" sz="1600" dirty="0" err="1"/>
              <a:t>Kollmeier</a:t>
            </a:r>
            <a:r>
              <a:rPr lang="en-GB" sz="1600" dirty="0"/>
              <a:t> B, “A Spanish matrix sentence test for assessing speech reception thresholds in noise,” Int J </a:t>
            </a:r>
            <a:r>
              <a:rPr lang="en-GB" sz="1600" dirty="0" err="1"/>
              <a:t>Audiol</a:t>
            </a:r>
            <a:r>
              <a:rPr lang="en-GB" sz="1600" dirty="0"/>
              <a:t>, 2012; 51, pp. 536-544.</a:t>
            </a:r>
          </a:p>
          <a:p>
            <a:endParaRPr lang="en-GB" sz="1600" dirty="0"/>
          </a:p>
        </p:txBody>
      </p:sp>
    </p:spTree>
    <p:extLst>
      <p:ext uri="{BB962C8B-B14F-4D97-AF65-F5344CB8AC3E}">
        <p14:creationId xmlns:p14="http://schemas.microsoft.com/office/powerpoint/2010/main" val="1867458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xmlns="" id="{C7A468AD-5A3C-4DB9-BA38-361E335A2F13}"/>
              </a:ext>
            </a:extLst>
          </p:cNvPr>
          <p:cNvPicPr>
            <a:picLocks noChangeAspect="1"/>
          </p:cNvPicPr>
          <p:nvPr/>
        </p:nvPicPr>
        <p:blipFill>
          <a:blip r:embed="rId3"/>
          <a:stretch>
            <a:fillRect/>
          </a:stretch>
        </p:blipFill>
        <p:spPr>
          <a:xfrm>
            <a:off x="7067564" y="1656080"/>
            <a:ext cx="4887385" cy="4684950"/>
          </a:xfrm>
          <a:prstGeom prst="rect">
            <a:avLst/>
          </a:prstGeom>
        </p:spPr>
      </p:pic>
      <p:sp>
        <p:nvSpPr>
          <p:cNvPr id="2" name="Title 1">
            <a:extLst>
              <a:ext uri="{FF2B5EF4-FFF2-40B4-BE49-F238E27FC236}">
                <a16:creationId xmlns:a16="http://schemas.microsoft.com/office/drawing/2014/main" xmlns="" id="{0F42B7B3-19A5-4A2F-B4AD-F21364B1B475}"/>
              </a:ext>
            </a:extLst>
          </p:cNvPr>
          <p:cNvSpPr>
            <a:spLocks noGrp="1"/>
          </p:cNvSpPr>
          <p:nvPr>
            <p:ph type="title"/>
          </p:nvPr>
        </p:nvSpPr>
        <p:spPr>
          <a:xfrm>
            <a:off x="515939" y="210344"/>
            <a:ext cx="10276387" cy="984247"/>
          </a:xfrm>
        </p:spPr>
        <p:txBody>
          <a:bodyPr/>
          <a:lstStyle/>
          <a:p>
            <a:r>
              <a:rPr lang="es-ES_tradnl" dirty="0"/>
              <a:t>1. </a:t>
            </a:r>
            <a:r>
              <a:rPr lang="es-ES_tradnl" dirty="0" err="1"/>
              <a:t>Introduction</a:t>
            </a:r>
            <a:endParaRPr lang="es-ES_tradnl" dirty="0"/>
          </a:p>
        </p:txBody>
      </p:sp>
      <p:sp>
        <p:nvSpPr>
          <p:cNvPr id="6" name="Slide Number Placeholder 5">
            <a:extLst>
              <a:ext uri="{FF2B5EF4-FFF2-40B4-BE49-F238E27FC236}">
                <a16:creationId xmlns:a16="http://schemas.microsoft.com/office/drawing/2014/main" xmlns="" id="{7B6D5764-B67E-42A9-ABC4-3CB69CEE2A72}"/>
              </a:ext>
            </a:extLst>
          </p:cNvPr>
          <p:cNvSpPr>
            <a:spLocks noGrp="1"/>
          </p:cNvSpPr>
          <p:nvPr>
            <p:ph type="sldNum" sz="quarter" idx="12"/>
          </p:nvPr>
        </p:nvSpPr>
        <p:spPr/>
        <p:txBody>
          <a:bodyPr/>
          <a:lstStyle/>
          <a:p>
            <a:fld id="{F4C94289-3309-4C35-850A-56FD49B3E346}" type="slidenum">
              <a:rPr lang="en-GB" smtClean="0"/>
              <a:t>2</a:t>
            </a:fld>
            <a:endParaRPr lang="en-GB" dirty="0"/>
          </a:p>
        </p:txBody>
      </p:sp>
      <p:sp>
        <p:nvSpPr>
          <p:cNvPr id="9" name="Content Placeholder 2">
            <a:extLst>
              <a:ext uri="{FF2B5EF4-FFF2-40B4-BE49-F238E27FC236}">
                <a16:creationId xmlns:a16="http://schemas.microsoft.com/office/drawing/2014/main" xmlns="" id="{4183BBC2-033A-41CE-945F-E36FCA2E25F4}"/>
              </a:ext>
            </a:extLst>
          </p:cNvPr>
          <p:cNvSpPr>
            <a:spLocks noGrp="1"/>
          </p:cNvSpPr>
          <p:nvPr>
            <p:ph idx="1"/>
          </p:nvPr>
        </p:nvSpPr>
        <p:spPr>
          <a:xfrm>
            <a:off x="324853" y="1695450"/>
            <a:ext cx="11282947" cy="4587081"/>
          </a:xfrm>
        </p:spPr>
        <p:txBody>
          <a:bodyPr/>
          <a:lstStyle/>
          <a:p>
            <a:pPr marL="292100" eaLnBrk="0" fontAlgn="base" hangingPunct="0">
              <a:spcBef>
                <a:spcPct val="20000"/>
              </a:spcBef>
              <a:spcAft>
                <a:spcPct val="0"/>
              </a:spcAft>
              <a:buClr>
                <a:srgbClr val="99CCCC"/>
              </a:buClr>
              <a:buSzPct val="75000"/>
              <a:defRPr/>
            </a:pPr>
            <a:r>
              <a:rPr lang="es-ES" altLang="es-ES" sz="2000" b="1" kern="0" dirty="0" err="1">
                <a:solidFill>
                  <a:srgbClr val="000000"/>
                </a:solidFill>
                <a:ea typeface="ＭＳ Ｐゴシック" panose="020B0600070205080204" pitchFamily="34" charset="-128"/>
              </a:rPr>
              <a:t>What</a:t>
            </a:r>
            <a:r>
              <a:rPr lang="es-ES" altLang="es-ES" sz="2000" b="1" kern="0" dirty="0">
                <a:solidFill>
                  <a:srgbClr val="000000"/>
                </a:solidFill>
                <a:ea typeface="ＭＳ Ｐゴシック" panose="020B0600070205080204" pitchFamily="34" charset="-128"/>
              </a:rPr>
              <a:t> </a:t>
            </a:r>
            <a:r>
              <a:rPr lang="es-ES" altLang="es-ES" sz="2000" b="1" kern="0" dirty="0" err="1">
                <a:solidFill>
                  <a:srgbClr val="000000"/>
                </a:solidFill>
                <a:ea typeface="ＭＳ Ｐゴシック" panose="020B0600070205080204" pitchFamily="34" charset="-128"/>
              </a:rPr>
              <a:t>is</a:t>
            </a:r>
            <a:r>
              <a:rPr lang="es-ES" altLang="es-ES" sz="2000" b="1" kern="0" dirty="0">
                <a:solidFill>
                  <a:srgbClr val="000000"/>
                </a:solidFill>
                <a:ea typeface="ＭＳ Ｐゴシック" panose="020B0600070205080204" pitchFamily="34" charset="-128"/>
              </a:rPr>
              <a:t> </a:t>
            </a:r>
            <a:r>
              <a:rPr lang="es-ES" altLang="es-ES" sz="2000" b="1" kern="0" dirty="0" err="1">
                <a:solidFill>
                  <a:srgbClr val="000000"/>
                </a:solidFill>
                <a:ea typeface="ＭＳ Ｐゴシック" panose="020B0600070205080204" pitchFamily="34" charset="-128"/>
              </a:rPr>
              <a:t>dysarthria</a:t>
            </a:r>
            <a:endParaRPr lang="es-ES" altLang="es-ES" sz="2000" b="1" kern="0" dirty="0">
              <a:solidFill>
                <a:srgbClr val="000000"/>
              </a:solidFill>
              <a:ea typeface="ＭＳ Ｐゴシック" panose="020B0600070205080204" pitchFamily="34" charset="-128"/>
            </a:endParaRPr>
          </a:p>
          <a:p>
            <a:pPr marL="577850" indent="-285750" eaLnBrk="0" fontAlgn="base" hangingPunct="0">
              <a:spcBef>
                <a:spcPct val="20000"/>
              </a:spcBef>
              <a:spcAft>
                <a:spcPct val="0"/>
              </a:spcAft>
              <a:buClr>
                <a:srgbClr val="99CCCC"/>
              </a:buClr>
              <a:buSzPct val="75000"/>
              <a:buFont typeface="Arial" panose="020B0604020202020204" pitchFamily="34" charset="0"/>
              <a:buChar char="•"/>
              <a:defRPr/>
            </a:pPr>
            <a:r>
              <a:rPr lang="es-ES" altLang="es-ES" sz="1600" kern="0" dirty="0" err="1">
                <a:solidFill>
                  <a:srgbClr val="000000"/>
                </a:solidFill>
                <a:ea typeface="ＭＳ Ｐゴシック" panose="020B0600070205080204" pitchFamily="34" charset="-128"/>
              </a:rPr>
              <a:t>Speech</a:t>
            </a:r>
            <a:r>
              <a:rPr lang="es-ES" altLang="es-ES" sz="1600" kern="0" dirty="0">
                <a:solidFill>
                  <a:srgbClr val="000000"/>
                </a:solidFill>
                <a:ea typeface="ＭＳ Ｐゴシック" panose="020B0600070205080204" pitchFamily="34" charset="-128"/>
              </a:rPr>
              <a:t> disorder </a:t>
            </a:r>
            <a:r>
              <a:rPr lang="es-ES" altLang="es-ES" sz="1600" kern="0" dirty="0" err="1">
                <a:solidFill>
                  <a:srgbClr val="000000"/>
                </a:solidFill>
                <a:ea typeface="ＭＳ Ｐゴシック" panose="020B0600070205080204" pitchFamily="34" charset="-128"/>
              </a:rPr>
              <a:t>derived</a:t>
            </a:r>
            <a:r>
              <a:rPr lang="es-ES" altLang="es-ES" sz="1600" kern="0" dirty="0">
                <a:solidFill>
                  <a:srgbClr val="000000"/>
                </a:solidFill>
                <a:ea typeface="ＭＳ Ｐゴシック" panose="020B0600070205080204" pitchFamily="34" charset="-128"/>
              </a:rPr>
              <a:t> </a:t>
            </a:r>
            <a:r>
              <a:rPr lang="es-ES" altLang="es-ES" sz="1600" kern="0" dirty="0" err="1">
                <a:solidFill>
                  <a:srgbClr val="000000"/>
                </a:solidFill>
                <a:ea typeface="ＭＳ Ｐゴシック" panose="020B0600070205080204" pitchFamily="34" charset="-128"/>
              </a:rPr>
              <a:t>from</a:t>
            </a:r>
            <a:r>
              <a:rPr lang="es-ES" altLang="es-ES" sz="1600" kern="0" dirty="0">
                <a:solidFill>
                  <a:srgbClr val="000000"/>
                </a:solidFill>
                <a:ea typeface="ＭＳ Ｐゴシック" panose="020B0600070205080204" pitchFamily="34" charset="-128"/>
              </a:rPr>
              <a:t> a </a:t>
            </a:r>
            <a:r>
              <a:rPr lang="es-ES" altLang="es-ES" sz="1600" kern="0" dirty="0" err="1">
                <a:solidFill>
                  <a:srgbClr val="000000"/>
                </a:solidFill>
                <a:ea typeface="ＭＳ Ｐゴシック" panose="020B0600070205080204" pitchFamily="34" charset="-128"/>
              </a:rPr>
              <a:t>neurological</a:t>
            </a:r>
            <a:r>
              <a:rPr lang="es-ES" altLang="es-ES" sz="1600" kern="0" dirty="0">
                <a:solidFill>
                  <a:srgbClr val="000000"/>
                </a:solidFill>
                <a:ea typeface="ＭＳ Ｐゴシック" panose="020B0600070205080204" pitchFamily="34" charset="-128"/>
              </a:rPr>
              <a:t> </a:t>
            </a:r>
            <a:r>
              <a:rPr lang="es-ES" altLang="es-ES" sz="1600" kern="0" dirty="0" err="1">
                <a:solidFill>
                  <a:srgbClr val="000000"/>
                </a:solidFill>
                <a:ea typeface="ＭＳ Ｐゴシック" panose="020B0600070205080204" pitchFamily="34" charset="-128"/>
              </a:rPr>
              <a:t>damage</a:t>
            </a:r>
            <a:r>
              <a:rPr lang="es-ES" altLang="es-ES" sz="1600" kern="0" dirty="0">
                <a:solidFill>
                  <a:srgbClr val="000000"/>
                </a:solidFill>
                <a:ea typeface="ＭＳ Ｐゴシック" panose="020B0600070205080204" pitchFamily="34" charset="-128"/>
              </a:rPr>
              <a:t> of </a:t>
            </a:r>
            <a:r>
              <a:rPr lang="es-ES" altLang="es-ES" sz="1600" kern="0" dirty="0" err="1">
                <a:solidFill>
                  <a:srgbClr val="000000"/>
                </a:solidFill>
                <a:ea typeface="ＭＳ Ｐゴシック" panose="020B0600070205080204" pitchFamily="34" charset="-128"/>
              </a:rPr>
              <a:t>the</a:t>
            </a:r>
            <a:endParaRPr lang="es-ES" altLang="es-ES" sz="1600" kern="0" dirty="0">
              <a:solidFill>
                <a:srgbClr val="000000"/>
              </a:solidFill>
              <a:ea typeface="ＭＳ Ｐゴシック" panose="020B0600070205080204" pitchFamily="34" charset="-128"/>
            </a:endParaRPr>
          </a:p>
          <a:p>
            <a:pPr marL="292100" eaLnBrk="0" fontAlgn="base" hangingPunct="0">
              <a:spcBef>
                <a:spcPct val="20000"/>
              </a:spcBef>
              <a:spcAft>
                <a:spcPct val="0"/>
              </a:spcAft>
              <a:buClr>
                <a:srgbClr val="99CCCC"/>
              </a:buClr>
              <a:buSzPct val="75000"/>
              <a:defRPr/>
            </a:pPr>
            <a:r>
              <a:rPr lang="es-ES" altLang="es-ES" sz="1600" kern="0" dirty="0">
                <a:solidFill>
                  <a:srgbClr val="000000"/>
                </a:solidFill>
                <a:ea typeface="ＭＳ Ｐゴシック" panose="020B0600070205080204" pitchFamily="34" charset="-128"/>
              </a:rPr>
              <a:t>     central </a:t>
            </a:r>
            <a:r>
              <a:rPr lang="es-ES" altLang="es-ES" sz="1600" kern="0" dirty="0" err="1">
                <a:solidFill>
                  <a:srgbClr val="000000"/>
                </a:solidFill>
                <a:ea typeface="ＭＳ Ｐゴシック" panose="020B0600070205080204" pitchFamily="34" charset="-128"/>
              </a:rPr>
              <a:t>nervous</a:t>
            </a:r>
            <a:r>
              <a:rPr lang="es-ES" altLang="es-ES" sz="1600" kern="0" dirty="0">
                <a:solidFill>
                  <a:srgbClr val="000000"/>
                </a:solidFill>
                <a:ea typeface="ＭＳ Ｐゴシック" panose="020B0600070205080204" pitchFamily="34" charset="-128"/>
              </a:rPr>
              <a:t> </a:t>
            </a:r>
            <a:r>
              <a:rPr lang="es-ES" altLang="es-ES" sz="1600" kern="0" dirty="0" err="1">
                <a:solidFill>
                  <a:srgbClr val="000000"/>
                </a:solidFill>
                <a:ea typeface="ＭＳ Ｐゴシック" panose="020B0600070205080204" pitchFamily="34" charset="-128"/>
              </a:rPr>
              <a:t>system</a:t>
            </a:r>
            <a:r>
              <a:rPr lang="es-ES" altLang="es-ES" sz="1600" kern="0" dirty="0">
                <a:solidFill>
                  <a:srgbClr val="000000"/>
                </a:solidFill>
                <a:ea typeface="ＭＳ Ｐゴシック" panose="020B0600070205080204" pitchFamily="34" charset="-128"/>
              </a:rPr>
              <a:t> (CNS) </a:t>
            </a:r>
            <a:r>
              <a:rPr lang="es-ES" altLang="es-ES" sz="1600" kern="0" dirty="0" err="1">
                <a:solidFill>
                  <a:srgbClr val="000000"/>
                </a:solidFill>
                <a:ea typeface="ＭＳ Ｐゴシック" panose="020B0600070205080204" pitchFamily="34" charset="-128"/>
              </a:rPr>
              <a:t>or</a:t>
            </a:r>
            <a:r>
              <a:rPr lang="es-ES" altLang="es-ES" sz="1600" kern="0" dirty="0">
                <a:solidFill>
                  <a:srgbClr val="000000"/>
                </a:solidFill>
                <a:ea typeface="ＭＳ Ｐゴシック" panose="020B0600070205080204" pitchFamily="34" charset="-128"/>
              </a:rPr>
              <a:t> </a:t>
            </a:r>
            <a:r>
              <a:rPr lang="es-ES" altLang="es-ES" sz="1600" kern="0" dirty="0" err="1">
                <a:solidFill>
                  <a:srgbClr val="000000"/>
                </a:solidFill>
                <a:ea typeface="ＭＳ Ｐゴシック" panose="020B0600070205080204" pitchFamily="34" charset="-128"/>
              </a:rPr>
              <a:t>peripheral</a:t>
            </a:r>
            <a:r>
              <a:rPr lang="es-ES" altLang="es-ES" sz="1600" kern="0" dirty="0">
                <a:solidFill>
                  <a:srgbClr val="000000"/>
                </a:solidFill>
                <a:ea typeface="ＭＳ Ｐゴシック" panose="020B0600070205080204" pitchFamily="34" charset="-128"/>
              </a:rPr>
              <a:t> </a:t>
            </a:r>
            <a:r>
              <a:rPr lang="es-ES" altLang="es-ES" sz="1600" kern="0" dirty="0" err="1">
                <a:solidFill>
                  <a:srgbClr val="000000"/>
                </a:solidFill>
                <a:ea typeface="ＭＳ Ｐゴシック" panose="020B0600070205080204" pitchFamily="34" charset="-128"/>
              </a:rPr>
              <a:t>nervous</a:t>
            </a:r>
            <a:r>
              <a:rPr lang="es-ES" altLang="es-ES" sz="1600" kern="0" dirty="0">
                <a:solidFill>
                  <a:srgbClr val="000000"/>
                </a:solidFill>
                <a:ea typeface="ＭＳ Ｐゴシック" panose="020B0600070205080204" pitchFamily="34" charset="-128"/>
              </a:rPr>
              <a:t> </a:t>
            </a:r>
            <a:r>
              <a:rPr lang="es-ES" altLang="es-ES" sz="1600" kern="0" dirty="0" err="1">
                <a:solidFill>
                  <a:srgbClr val="000000"/>
                </a:solidFill>
                <a:ea typeface="ＭＳ Ｐゴシック" panose="020B0600070205080204" pitchFamily="34" charset="-128"/>
              </a:rPr>
              <a:t>system</a:t>
            </a:r>
            <a:r>
              <a:rPr lang="es-ES" altLang="es-ES" sz="1600" kern="0" dirty="0">
                <a:solidFill>
                  <a:srgbClr val="000000"/>
                </a:solidFill>
                <a:ea typeface="ＭＳ Ｐゴシック" panose="020B0600070205080204" pitchFamily="34" charset="-128"/>
              </a:rPr>
              <a:t> (PNS)</a:t>
            </a:r>
          </a:p>
          <a:p>
            <a:pPr marL="742950" lvl="1" indent="-285750" eaLnBrk="0" fontAlgn="base" hangingPunct="0">
              <a:spcBef>
                <a:spcPct val="20000"/>
              </a:spcBef>
              <a:spcAft>
                <a:spcPct val="0"/>
              </a:spcAft>
              <a:buClr>
                <a:srgbClr val="99CCCC"/>
              </a:buClr>
              <a:buSzPct val="75000"/>
              <a:defRPr/>
            </a:pPr>
            <a:r>
              <a:rPr lang="en-US" altLang="es-ES" sz="1400" kern="0" dirty="0">
                <a:solidFill>
                  <a:srgbClr val="000000"/>
                </a:solidFill>
                <a:ea typeface="ＭＳ Ｐゴシック" panose="020B0600070205080204" pitchFamily="34" charset="-128"/>
              </a:rPr>
              <a:t>Difficulties in motor programming or execution </a:t>
            </a:r>
          </a:p>
          <a:p>
            <a:pPr marL="742950" lvl="1" indent="-285750" eaLnBrk="0" fontAlgn="base" hangingPunct="0">
              <a:spcBef>
                <a:spcPct val="20000"/>
              </a:spcBef>
              <a:spcAft>
                <a:spcPct val="0"/>
              </a:spcAft>
              <a:buClr>
                <a:srgbClr val="99CCCC"/>
              </a:buClr>
              <a:buSzPct val="75000"/>
              <a:defRPr/>
            </a:pPr>
            <a:r>
              <a:rPr lang="en-US" altLang="es-ES" sz="1400" kern="0" dirty="0">
                <a:solidFill>
                  <a:srgbClr val="000000"/>
                </a:solidFill>
                <a:ea typeface="ＭＳ Ｐゴシック" panose="020B0600070205080204" pitchFamily="34" charset="-128"/>
              </a:rPr>
              <a:t>Alterations in muscles</a:t>
            </a:r>
            <a:r>
              <a:rPr lang="en-US" altLang="es-ES" sz="1400" kern="0" dirty="0">
                <a:solidFill>
                  <a:srgbClr val="000000"/>
                </a:solidFill>
                <a:ea typeface="ＭＳ Ｐゴシック" panose="020B0600070205080204" pitchFamily="34" charset="-128"/>
                <a:sym typeface="Wingdings" panose="05000000000000000000" pitchFamily="2" charset="2"/>
              </a:rPr>
              <a:t></a:t>
            </a:r>
            <a:r>
              <a:rPr lang="en-US" altLang="es-ES" sz="1400" kern="0" dirty="0">
                <a:solidFill>
                  <a:srgbClr val="000000"/>
                </a:solidFill>
                <a:ea typeface="ＭＳ Ｐゴシック" panose="020B0600070205080204" pitchFamily="34" charset="-128"/>
              </a:rPr>
              <a:t> strength, tone, speed and precision of the movements</a:t>
            </a:r>
          </a:p>
          <a:p>
            <a:pPr marL="742950" lvl="1" indent="-285750" eaLnBrk="0" fontAlgn="base" hangingPunct="0">
              <a:spcBef>
                <a:spcPct val="20000"/>
              </a:spcBef>
              <a:spcAft>
                <a:spcPct val="0"/>
              </a:spcAft>
              <a:buClr>
                <a:srgbClr val="99CCCC"/>
              </a:buClr>
              <a:buSzPct val="75000"/>
              <a:defRPr/>
            </a:pPr>
            <a:endParaRPr lang="en-US" altLang="es-ES" sz="1400" kern="0" dirty="0">
              <a:solidFill>
                <a:srgbClr val="000000"/>
              </a:solidFill>
              <a:ea typeface="ＭＳ Ｐゴシック" panose="020B0600070205080204" pitchFamily="34" charset="-128"/>
            </a:endParaRPr>
          </a:p>
          <a:p>
            <a:pPr marL="577850" indent="-285750" eaLnBrk="0" fontAlgn="base" hangingPunct="0">
              <a:spcBef>
                <a:spcPct val="20000"/>
              </a:spcBef>
              <a:spcAft>
                <a:spcPct val="0"/>
              </a:spcAft>
              <a:buClr>
                <a:srgbClr val="99CCCC"/>
              </a:buClr>
              <a:buSzPct val="75000"/>
              <a:buFont typeface="Arial" panose="020B0604020202020204" pitchFamily="34" charset="0"/>
              <a:buChar char="•"/>
              <a:defRPr/>
            </a:pPr>
            <a:r>
              <a:rPr lang="en-US" altLang="es-ES" sz="1600" kern="0" dirty="0">
                <a:solidFill>
                  <a:srgbClr val="000000"/>
                </a:solidFill>
                <a:ea typeface="ＭＳ Ｐゴシック" panose="020B0600070205080204" pitchFamily="34" charset="-128"/>
              </a:rPr>
              <a:t>Which muscles are affected? Those involved in speech production:</a:t>
            </a:r>
          </a:p>
          <a:p>
            <a:pPr marL="742950" lvl="1" indent="-285750" eaLnBrk="0" fontAlgn="base" hangingPunct="0">
              <a:spcBef>
                <a:spcPct val="20000"/>
              </a:spcBef>
              <a:spcAft>
                <a:spcPct val="0"/>
              </a:spcAft>
              <a:buClr>
                <a:srgbClr val="99CCCC"/>
              </a:buClr>
              <a:buSzPct val="75000"/>
              <a:defRPr/>
            </a:pPr>
            <a:r>
              <a:rPr lang="en-US" altLang="es-ES" sz="1400" kern="0" dirty="0">
                <a:solidFill>
                  <a:srgbClr val="000000"/>
                </a:solidFill>
                <a:ea typeface="ＭＳ Ｐゴシック" panose="020B0600070205080204" pitchFamily="34" charset="-128"/>
              </a:rPr>
              <a:t>breathing</a:t>
            </a:r>
          </a:p>
          <a:p>
            <a:pPr marL="742950" lvl="1" indent="-285750" eaLnBrk="0" fontAlgn="base" hangingPunct="0">
              <a:spcBef>
                <a:spcPct val="20000"/>
              </a:spcBef>
              <a:spcAft>
                <a:spcPct val="0"/>
              </a:spcAft>
              <a:buClr>
                <a:srgbClr val="99CCCC"/>
              </a:buClr>
              <a:buSzPct val="75000"/>
              <a:defRPr/>
            </a:pPr>
            <a:r>
              <a:rPr lang="en-US" altLang="es-ES" sz="1400" kern="0" dirty="0">
                <a:solidFill>
                  <a:srgbClr val="000000"/>
                </a:solidFill>
                <a:ea typeface="ＭＳ Ｐゴシック" panose="020B0600070205080204" pitchFamily="34" charset="-128"/>
              </a:rPr>
              <a:t>phonation</a:t>
            </a:r>
          </a:p>
          <a:p>
            <a:pPr marL="742950" lvl="1" indent="-285750" eaLnBrk="0" fontAlgn="base" hangingPunct="0">
              <a:spcBef>
                <a:spcPct val="20000"/>
              </a:spcBef>
              <a:spcAft>
                <a:spcPct val="0"/>
              </a:spcAft>
              <a:buClr>
                <a:srgbClr val="99CCCC"/>
              </a:buClr>
              <a:buSzPct val="75000"/>
              <a:defRPr/>
            </a:pPr>
            <a:r>
              <a:rPr lang="en-US" altLang="es-ES" sz="1400" kern="0" dirty="0">
                <a:solidFill>
                  <a:srgbClr val="000000"/>
                </a:solidFill>
                <a:ea typeface="ＭＳ Ｐゴシック" panose="020B0600070205080204" pitchFamily="34" charset="-128"/>
              </a:rPr>
              <a:t>articulation</a:t>
            </a:r>
          </a:p>
          <a:p>
            <a:pPr marL="742950" lvl="1" indent="-285750" eaLnBrk="0" fontAlgn="base" hangingPunct="0">
              <a:spcBef>
                <a:spcPct val="20000"/>
              </a:spcBef>
              <a:spcAft>
                <a:spcPct val="0"/>
              </a:spcAft>
              <a:buClr>
                <a:srgbClr val="99CCCC"/>
              </a:buClr>
              <a:buSzPct val="75000"/>
              <a:defRPr/>
            </a:pPr>
            <a:r>
              <a:rPr lang="en-US" altLang="es-ES" sz="1400" kern="0" dirty="0">
                <a:solidFill>
                  <a:srgbClr val="000000"/>
                </a:solidFill>
                <a:ea typeface="ＭＳ Ｐゴシック" panose="020B0600070205080204" pitchFamily="34" charset="-128"/>
              </a:rPr>
              <a:t>resonance </a:t>
            </a:r>
          </a:p>
          <a:p>
            <a:endParaRPr lang="en-GB" sz="1600" dirty="0"/>
          </a:p>
        </p:txBody>
      </p:sp>
      <p:sp>
        <p:nvSpPr>
          <p:cNvPr id="11" name="CuadroTexto 10">
            <a:extLst>
              <a:ext uri="{FF2B5EF4-FFF2-40B4-BE49-F238E27FC236}">
                <a16:creationId xmlns:a16="http://schemas.microsoft.com/office/drawing/2014/main" xmlns="" id="{DA97061C-80C6-4954-97E4-6DE535B3B96B}"/>
              </a:ext>
            </a:extLst>
          </p:cNvPr>
          <p:cNvSpPr txBox="1"/>
          <p:nvPr/>
        </p:nvSpPr>
        <p:spPr>
          <a:xfrm>
            <a:off x="7567705" y="6465093"/>
            <a:ext cx="4040095" cy="261610"/>
          </a:xfrm>
          <a:prstGeom prst="rect">
            <a:avLst/>
          </a:prstGeom>
          <a:noFill/>
        </p:spPr>
        <p:txBody>
          <a:bodyPr wrap="square">
            <a:spAutoFit/>
          </a:bodyPr>
          <a:lstStyle/>
          <a:p>
            <a:r>
              <a:rPr lang="en-US" sz="1100" i="1" dirty="0">
                <a:solidFill>
                  <a:srgbClr val="2B2B2B"/>
                </a:solidFill>
                <a:latin typeface="Roboto" panose="020B0604020202020204" pitchFamily="2" charset="0"/>
              </a:rPr>
              <a:t>I</a:t>
            </a:r>
            <a:r>
              <a:rPr lang="en-US" sz="1100" b="0" i="1" dirty="0">
                <a:solidFill>
                  <a:srgbClr val="2B2B2B"/>
                </a:solidFill>
                <a:effectLst/>
                <a:latin typeface="Roboto" panose="020B0604020202020204" pitchFamily="2" charset="0"/>
              </a:rPr>
              <a:t>mage credit: </a:t>
            </a:r>
            <a:r>
              <a:rPr lang="en-US" sz="1100" b="0" i="0" dirty="0">
                <a:solidFill>
                  <a:srgbClr val="2B2B2B"/>
                </a:solidFill>
                <a:effectLst/>
                <a:latin typeface="Roboto" panose="020B0604020202020204" pitchFamily="2" charset="0"/>
              </a:rPr>
              <a:t>OpenStax Anatomy and Physiology / </a:t>
            </a:r>
            <a:r>
              <a:rPr lang="en-US" sz="1100" b="0" i="0" u="none" strike="noStrike" dirty="0">
                <a:solidFill>
                  <a:srgbClr val="2377CB"/>
                </a:solidFill>
                <a:effectLst/>
                <a:latin typeface="Roboto" panose="020B0604020202020204" pitchFamily="2" charset="0"/>
                <a:hlinkClick r:id="rId4"/>
              </a:rPr>
              <a:t>Wikimedia</a:t>
            </a:r>
            <a:endParaRPr lang="es-ES" sz="1100" dirty="0"/>
          </a:p>
        </p:txBody>
      </p:sp>
    </p:spTree>
    <p:extLst>
      <p:ext uri="{BB962C8B-B14F-4D97-AF65-F5344CB8AC3E}">
        <p14:creationId xmlns:p14="http://schemas.microsoft.com/office/powerpoint/2010/main" val="2212597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42B7B3-19A5-4A2F-B4AD-F21364B1B475}"/>
              </a:ext>
            </a:extLst>
          </p:cNvPr>
          <p:cNvSpPr>
            <a:spLocks noGrp="1"/>
          </p:cNvSpPr>
          <p:nvPr>
            <p:ph type="title"/>
          </p:nvPr>
        </p:nvSpPr>
        <p:spPr>
          <a:xfrm>
            <a:off x="345325" y="210344"/>
            <a:ext cx="10447001" cy="984247"/>
          </a:xfrm>
        </p:spPr>
        <p:txBody>
          <a:bodyPr/>
          <a:lstStyle/>
          <a:p>
            <a:r>
              <a:rPr lang="es-ES_tradnl" dirty="0" err="1"/>
              <a:t>References</a:t>
            </a:r>
            <a:endParaRPr lang="es-ES_tradnl" dirty="0"/>
          </a:p>
        </p:txBody>
      </p:sp>
      <p:sp>
        <p:nvSpPr>
          <p:cNvPr id="6" name="Slide Number Placeholder 5">
            <a:extLst>
              <a:ext uri="{FF2B5EF4-FFF2-40B4-BE49-F238E27FC236}">
                <a16:creationId xmlns:a16="http://schemas.microsoft.com/office/drawing/2014/main" xmlns="" id="{7B6D5764-B67E-42A9-ABC4-3CB69CEE2A72}"/>
              </a:ext>
            </a:extLst>
          </p:cNvPr>
          <p:cNvSpPr>
            <a:spLocks noGrp="1"/>
          </p:cNvSpPr>
          <p:nvPr>
            <p:ph type="sldNum" sz="quarter" idx="12"/>
          </p:nvPr>
        </p:nvSpPr>
        <p:spPr/>
        <p:txBody>
          <a:bodyPr/>
          <a:lstStyle/>
          <a:p>
            <a:fld id="{F4C94289-3309-4C35-850A-56FD49B3E346}" type="slidenum">
              <a:rPr lang="en-GB" smtClean="0"/>
              <a:t>20</a:t>
            </a:fld>
            <a:endParaRPr lang="en-GB" dirty="0"/>
          </a:p>
        </p:txBody>
      </p:sp>
      <p:sp>
        <p:nvSpPr>
          <p:cNvPr id="9" name="Content Placeholder 2">
            <a:extLst>
              <a:ext uri="{FF2B5EF4-FFF2-40B4-BE49-F238E27FC236}">
                <a16:creationId xmlns:a16="http://schemas.microsoft.com/office/drawing/2014/main" xmlns="" id="{4183BBC2-033A-41CE-945F-E36FCA2E25F4}"/>
              </a:ext>
            </a:extLst>
          </p:cNvPr>
          <p:cNvSpPr>
            <a:spLocks noGrp="1"/>
          </p:cNvSpPr>
          <p:nvPr>
            <p:ph idx="1"/>
          </p:nvPr>
        </p:nvSpPr>
        <p:spPr>
          <a:xfrm>
            <a:off x="345325" y="1245074"/>
            <a:ext cx="11651057" cy="4587081"/>
          </a:xfrm>
        </p:spPr>
        <p:txBody>
          <a:bodyPr/>
          <a:lstStyle/>
          <a:p>
            <a:r>
              <a:rPr lang="en-US" sz="1600" b="0" i="0" dirty="0">
                <a:solidFill>
                  <a:srgbClr val="222222"/>
                </a:solidFill>
                <a:effectLst/>
                <a:latin typeface="Arial" panose="020B0604020202020204" pitchFamily="34" charset="0"/>
              </a:rPr>
              <a:t>J. </a:t>
            </a:r>
            <a:r>
              <a:rPr lang="en-US" sz="1600" b="0" i="0" dirty="0" err="1">
                <a:solidFill>
                  <a:srgbClr val="222222"/>
                </a:solidFill>
                <a:effectLst/>
                <a:latin typeface="Arial" panose="020B0604020202020204" pitchFamily="34" charset="0"/>
              </a:rPr>
              <a:t>Kreiman</a:t>
            </a:r>
            <a:r>
              <a:rPr lang="en-US" sz="1600" b="0" i="0" dirty="0">
                <a:solidFill>
                  <a:srgbClr val="222222"/>
                </a:solidFill>
                <a:effectLst/>
                <a:latin typeface="Arial" panose="020B0604020202020204" pitchFamily="34" charset="0"/>
              </a:rPr>
              <a:t>, B. R. </a:t>
            </a:r>
            <a:r>
              <a:rPr lang="en-US" sz="1600" b="0" i="0" dirty="0" err="1">
                <a:solidFill>
                  <a:srgbClr val="222222"/>
                </a:solidFill>
                <a:effectLst/>
                <a:latin typeface="Arial" panose="020B0604020202020204" pitchFamily="34" charset="0"/>
              </a:rPr>
              <a:t>Gerratt</a:t>
            </a:r>
            <a:r>
              <a:rPr lang="en-US" sz="1600" b="0" i="0" dirty="0">
                <a:solidFill>
                  <a:srgbClr val="222222"/>
                </a:solidFill>
                <a:effectLst/>
                <a:latin typeface="Arial" panose="020B0604020202020204" pitchFamily="34" charset="0"/>
              </a:rPr>
              <a:t>. "Acoustic Analysis and Voice Quality in Parkinson Disease." In </a:t>
            </a:r>
            <a:r>
              <a:rPr lang="en-US" sz="1600" b="0" i="1" dirty="0">
                <a:solidFill>
                  <a:srgbClr val="222222"/>
                </a:solidFill>
                <a:effectLst/>
                <a:latin typeface="Arial" panose="020B0604020202020204" pitchFamily="34" charset="0"/>
              </a:rPr>
              <a:t>Automatic Assessment of Parkinsonian Speech Workshop</a:t>
            </a:r>
            <a:r>
              <a:rPr lang="en-US" sz="1600" b="0" i="0" dirty="0">
                <a:solidFill>
                  <a:srgbClr val="222222"/>
                </a:solidFill>
                <a:effectLst/>
                <a:latin typeface="Arial" panose="020B0604020202020204" pitchFamily="34" charset="0"/>
              </a:rPr>
              <a:t>, pp. 1-23. Springer, Cham, 2019.</a:t>
            </a:r>
          </a:p>
          <a:p>
            <a:r>
              <a:rPr lang="en-US" sz="1600" dirty="0"/>
              <a:t>J. Laver, The phonetic description of voice quality. London: Cambridge Studies in Linguistics London, 1980.</a:t>
            </a:r>
          </a:p>
          <a:p>
            <a:r>
              <a:rPr lang="en-US" sz="1600" dirty="0"/>
              <a:t>E.P.M. Ma, E.M.L. Yu, “Multiparametric evaluation of dysphonic severity,” J. Voice. 2005; 20, pp. 380–390.</a:t>
            </a:r>
          </a:p>
          <a:p>
            <a:r>
              <a:rPr lang="en-US" sz="1600" dirty="0"/>
              <a:t>Y. </a:t>
            </a:r>
            <a:r>
              <a:rPr lang="en-US" sz="1600" dirty="0" err="1"/>
              <a:t>Maryn</a:t>
            </a:r>
            <a:r>
              <a:rPr lang="en-US" sz="1600" dirty="0"/>
              <a:t>, P. </a:t>
            </a:r>
            <a:r>
              <a:rPr lang="en-US" sz="1600" dirty="0" err="1"/>
              <a:t>Corthals</a:t>
            </a:r>
            <a:r>
              <a:rPr lang="en-US" sz="1600" dirty="0"/>
              <a:t>, P. Van </a:t>
            </a:r>
            <a:r>
              <a:rPr lang="en-US" sz="1600" dirty="0" err="1"/>
              <a:t>Cauwenberge</a:t>
            </a:r>
            <a:r>
              <a:rPr lang="en-US" sz="1600" dirty="0"/>
              <a:t>, N. Roy, M. De </a:t>
            </a:r>
            <a:r>
              <a:rPr lang="en-US" sz="1600" dirty="0" err="1"/>
              <a:t>Bodt</a:t>
            </a:r>
            <a:r>
              <a:rPr lang="en-US" sz="1600" dirty="0"/>
              <a:t>, “Toward improved ecological validity in the acoustic measurement of overall voice quality: combining continuous speech and sustained vowels,” J Voice, 2010; 24, pp. 540-555.</a:t>
            </a:r>
          </a:p>
          <a:p>
            <a:r>
              <a:rPr lang="en-US" sz="1600" dirty="0"/>
              <a:t>E.J. Metter, W.R. Hanson, “Clinical and acoustical variability in hypokinetic dysarthria,” Journal of communication disorders, 1986, 19(5), 347-366.</a:t>
            </a:r>
          </a:p>
          <a:p>
            <a:r>
              <a:rPr lang="en-US" sz="1600" dirty="0">
                <a:solidFill>
                  <a:srgbClr val="222222"/>
                </a:solidFill>
                <a:latin typeface="Arial" panose="020B0604020202020204" pitchFamily="34" charset="0"/>
              </a:rPr>
              <a:t>L. </a:t>
            </a:r>
            <a:r>
              <a:rPr lang="en-US" sz="1600" b="0" i="0" dirty="0">
                <a:solidFill>
                  <a:srgbClr val="222222"/>
                </a:solidFill>
                <a:effectLst/>
                <a:latin typeface="Arial" panose="020B0604020202020204" pitchFamily="34" charset="0"/>
              </a:rPr>
              <a:t>Moro-Velazquez, </a:t>
            </a:r>
            <a:r>
              <a:rPr lang="en-US" sz="1600" dirty="0">
                <a:solidFill>
                  <a:srgbClr val="222222"/>
                </a:solidFill>
                <a:latin typeface="Arial" panose="020B0604020202020204" pitchFamily="34" charset="0"/>
              </a:rPr>
              <a:t>J.A. </a:t>
            </a:r>
            <a:r>
              <a:rPr lang="en-US" sz="1600" b="0" i="0" dirty="0">
                <a:solidFill>
                  <a:srgbClr val="222222"/>
                </a:solidFill>
                <a:effectLst/>
                <a:latin typeface="Arial" panose="020B0604020202020204" pitchFamily="34" charset="0"/>
              </a:rPr>
              <a:t>Gomez-Garcia, J.D. Arias-</a:t>
            </a:r>
            <a:r>
              <a:rPr lang="en-US" sz="1600" b="0" i="0" dirty="0" err="1">
                <a:solidFill>
                  <a:srgbClr val="222222"/>
                </a:solidFill>
                <a:effectLst/>
                <a:latin typeface="Arial" panose="020B0604020202020204" pitchFamily="34" charset="0"/>
              </a:rPr>
              <a:t>Londoño</a:t>
            </a:r>
            <a:r>
              <a:rPr lang="en-US" sz="1600" b="0" i="0" dirty="0">
                <a:solidFill>
                  <a:srgbClr val="222222"/>
                </a:solidFill>
                <a:effectLst/>
                <a:latin typeface="Arial" panose="020B0604020202020204" pitchFamily="34" charset="0"/>
              </a:rPr>
              <a:t>, N. </a:t>
            </a:r>
            <a:r>
              <a:rPr lang="en-US" sz="1600" b="0" i="0" dirty="0" err="1">
                <a:solidFill>
                  <a:srgbClr val="222222"/>
                </a:solidFill>
                <a:effectLst/>
                <a:latin typeface="Arial" panose="020B0604020202020204" pitchFamily="34" charset="0"/>
              </a:rPr>
              <a:t>Dehak</a:t>
            </a:r>
            <a:r>
              <a:rPr lang="en-US" sz="1600" dirty="0">
                <a:solidFill>
                  <a:srgbClr val="222222"/>
                </a:solidFill>
                <a:latin typeface="Arial" panose="020B0604020202020204" pitchFamily="34" charset="0"/>
              </a:rPr>
              <a:t>,</a:t>
            </a:r>
            <a:r>
              <a:rPr lang="en-US" sz="1600" b="0" i="0" dirty="0">
                <a:solidFill>
                  <a:srgbClr val="222222"/>
                </a:solidFill>
                <a:effectLst/>
                <a:latin typeface="Arial" panose="020B0604020202020204" pitchFamily="34" charset="0"/>
              </a:rPr>
              <a:t> J.I. </a:t>
            </a:r>
            <a:r>
              <a:rPr lang="en-US" sz="1600" b="0" i="0" dirty="0" err="1">
                <a:solidFill>
                  <a:srgbClr val="222222"/>
                </a:solidFill>
                <a:effectLst/>
                <a:latin typeface="Arial" panose="020B0604020202020204" pitchFamily="34" charset="0"/>
              </a:rPr>
              <a:t>Godino-Llorente</a:t>
            </a:r>
            <a:r>
              <a:rPr lang="en-US" sz="1600" b="0" i="0" dirty="0">
                <a:solidFill>
                  <a:srgbClr val="222222"/>
                </a:solidFill>
                <a:effectLst/>
                <a:latin typeface="Arial" panose="020B0604020202020204" pitchFamily="34" charset="0"/>
              </a:rPr>
              <a:t>, (2021). “Advances in Parkinson's Disease detection and assessment using voice and speech: A review of the articulatory and phonatory </a:t>
            </a:r>
            <a:r>
              <a:rPr lang="en-US" sz="1600" b="0" dirty="0">
                <a:solidFill>
                  <a:srgbClr val="222222"/>
                </a:solidFill>
                <a:effectLst/>
                <a:latin typeface="Arial" panose="020B0604020202020204" pitchFamily="34" charset="0"/>
              </a:rPr>
              <a:t>aspects”, Biomedical Signal Processing and Control, 2021, 66.</a:t>
            </a:r>
          </a:p>
          <a:p>
            <a:r>
              <a:rPr lang="en-US" sz="1600" dirty="0">
                <a:solidFill>
                  <a:srgbClr val="222222"/>
                </a:solidFill>
                <a:latin typeface="Arial" panose="020B0604020202020204" pitchFamily="34" charset="0"/>
              </a:rPr>
              <a:t>S. </a:t>
            </a:r>
            <a:r>
              <a:rPr lang="en-US" sz="1600" b="0" i="0" dirty="0">
                <a:solidFill>
                  <a:srgbClr val="222222"/>
                </a:solidFill>
                <a:effectLst/>
                <a:latin typeface="Arial" panose="020B0604020202020204" pitchFamily="34" charset="0"/>
              </a:rPr>
              <a:t>Pinto, A. Chan, </a:t>
            </a:r>
            <a:r>
              <a:rPr lang="en-US" sz="1600" dirty="0">
                <a:solidFill>
                  <a:srgbClr val="222222"/>
                </a:solidFill>
                <a:latin typeface="Arial" panose="020B0604020202020204" pitchFamily="34" charset="0"/>
              </a:rPr>
              <a:t>I.</a:t>
            </a:r>
            <a:r>
              <a:rPr lang="en-US" sz="1600" b="0" i="0" dirty="0">
                <a:solidFill>
                  <a:srgbClr val="222222"/>
                </a:solidFill>
                <a:effectLst/>
                <a:latin typeface="Arial" panose="020B0604020202020204" pitchFamily="34" charset="0"/>
              </a:rPr>
              <a:t> </a:t>
            </a:r>
            <a:r>
              <a:rPr lang="en-US" sz="1600" b="0" i="0" dirty="0" err="1">
                <a:solidFill>
                  <a:srgbClr val="222222"/>
                </a:solidFill>
                <a:effectLst/>
                <a:latin typeface="Arial" panose="020B0604020202020204" pitchFamily="34" charset="0"/>
              </a:rPr>
              <a:t>Guimarães</a:t>
            </a:r>
            <a:r>
              <a:rPr lang="en-US" sz="1600" b="0" i="0" dirty="0">
                <a:solidFill>
                  <a:srgbClr val="222222"/>
                </a:solidFill>
                <a:effectLst/>
                <a:latin typeface="Arial" panose="020B0604020202020204" pitchFamily="34" charset="0"/>
              </a:rPr>
              <a:t>, R. </a:t>
            </a:r>
            <a:r>
              <a:rPr lang="en-US" sz="1600" b="0" i="0" dirty="0" err="1">
                <a:solidFill>
                  <a:srgbClr val="222222"/>
                </a:solidFill>
                <a:effectLst/>
                <a:latin typeface="Arial" panose="020B0604020202020204" pitchFamily="34" charset="0"/>
              </a:rPr>
              <a:t>Rothe</a:t>
            </a:r>
            <a:r>
              <a:rPr lang="en-US" sz="1600" b="0" i="0" dirty="0">
                <a:solidFill>
                  <a:srgbClr val="222222"/>
                </a:solidFill>
                <a:effectLst/>
                <a:latin typeface="Arial" panose="020B0604020202020204" pitchFamily="34" charset="0"/>
              </a:rPr>
              <a:t>-Neves, J. Sadat, J. “A cross-linguistic perspective to the study of dysarthria in Parkinson’s disease”, </a:t>
            </a:r>
            <a:r>
              <a:rPr lang="en-US" sz="1600" b="0" dirty="0">
                <a:solidFill>
                  <a:srgbClr val="222222"/>
                </a:solidFill>
                <a:effectLst/>
                <a:latin typeface="Arial" panose="020B0604020202020204" pitchFamily="34" charset="0"/>
              </a:rPr>
              <a:t>Journal of Phonetics, 2017; 64, pp. </a:t>
            </a:r>
            <a:r>
              <a:rPr lang="en-US" sz="1600" b="0" i="0" dirty="0">
                <a:solidFill>
                  <a:srgbClr val="222222"/>
                </a:solidFill>
                <a:effectLst/>
                <a:latin typeface="Arial" panose="020B0604020202020204" pitchFamily="34" charset="0"/>
              </a:rPr>
              <a:t>156-167.</a:t>
            </a:r>
          </a:p>
          <a:p>
            <a:r>
              <a:rPr lang="en-US" sz="1600" dirty="0"/>
              <a:t>E. San Segundo, R. </a:t>
            </a:r>
            <a:r>
              <a:rPr lang="en-US" sz="1600" dirty="0" err="1"/>
              <a:t>Skarnitzl</a:t>
            </a:r>
            <a:r>
              <a:rPr lang="en-US" sz="1600" dirty="0"/>
              <a:t>, “A computer-based tool for the assessment of voice quality through visual analogue scales: VAS-Simplified Vocal Profile Analysis,” J Voice, 2021; 35 (3), pp. 497.e9-497.e21.</a:t>
            </a:r>
          </a:p>
          <a:p>
            <a:r>
              <a:rPr lang="en-GB" sz="1600" dirty="0"/>
              <a:t>S. Sapir, L. </a:t>
            </a:r>
            <a:r>
              <a:rPr lang="en-GB" sz="1600" dirty="0" err="1"/>
              <a:t>Ramig</a:t>
            </a:r>
            <a:r>
              <a:rPr lang="en-GB" sz="1600" dirty="0"/>
              <a:t>, J. Spielman, C. Fox, “Formant centralization ratio (FCR) as an acoustic index of dysarthric vowel articulation: comparison with vowel space area in Parkinson disease and healthy aging”, J Speech Lang Hear Res 2010; 53: 114-25.</a:t>
            </a:r>
          </a:p>
          <a:p>
            <a:endParaRPr lang="en-GB" sz="1600" dirty="0"/>
          </a:p>
          <a:p>
            <a:endParaRPr lang="en-GB" sz="1600" dirty="0"/>
          </a:p>
          <a:p>
            <a:endParaRPr lang="en-GB" sz="1600" dirty="0"/>
          </a:p>
        </p:txBody>
      </p:sp>
    </p:spTree>
    <p:extLst>
      <p:ext uri="{BB962C8B-B14F-4D97-AF65-F5344CB8AC3E}">
        <p14:creationId xmlns:p14="http://schemas.microsoft.com/office/powerpoint/2010/main" val="610643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42B7B3-19A5-4A2F-B4AD-F21364B1B475}"/>
              </a:ext>
            </a:extLst>
          </p:cNvPr>
          <p:cNvSpPr>
            <a:spLocks noGrp="1"/>
          </p:cNvSpPr>
          <p:nvPr>
            <p:ph type="title"/>
          </p:nvPr>
        </p:nvSpPr>
        <p:spPr>
          <a:xfrm>
            <a:off x="515939" y="210344"/>
            <a:ext cx="10276387" cy="984247"/>
          </a:xfrm>
        </p:spPr>
        <p:txBody>
          <a:bodyPr/>
          <a:lstStyle/>
          <a:p>
            <a:r>
              <a:rPr lang="es-ES_tradnl" dirty="0"/>
              <a:t>1. </a:t>
            </a:r>
            <a:r>
              <a:rPr lang="es-ES_tradnl" dirty="0" err="1"/>
              <a:t>Introduction</a:t>
            </a:r>
            <a:endParaRPr lang="es-ES_tradnl" dirty="0"/>
          </a:p>
        </p:txBody>
      </p:sp>
      <p:sp>
        <p:nvSpPr>
          <p:cNvPr id="6" name="Slide Number Placeholder 5">
            <a:extLst>
              <a:ext uri="{FF2B5EF4-FFF2-40B4-BE49-F238E27FC236}">
                <a16:creationId xmlns:a16="http://schemas.microsoft.com/office/drawing/2014/main" xmlns="" id="{7B6D5764-B67E-42A9-ABC4-3CB69CEE2A72}"/>
              </a:ext>
            </a:extLst>
          </p:cNvPr>
          <p:cNvSpPr>
            <a:spLocks noGrp="1"/>
          </p:cNvSpPr>
          <p:nvPr>
            <p:ph type="sldNum" sz="quarter" idx="12"/>
          </p:nvPr>
        </p:nvSpPr>
        <p:spPr/>
        <p:txBody>
          <a:bodyPr/>
          <a:lstStyle/>
          <a:p>
            <a:fld id="{F4C94289-3309-4C35-850A-56FD49B3E346}" type="slidenum">
              <a:rPr lang="en-GB" smtClean="0"/>
              <a:t>3</a:t>
            </a:fld>
            <a:endParaRPr lang="en-GB" dirty="0"/>
          </a:p>
        </p:txBody>
      </p:sp>
      <p:sp>
        <p:nvSpPr>
          <p:cNvPr id="9" name="Content Placeholder 2">
            <a:extLst>
              <a:ext uri="{FF2B5EF4-FFF2-40B4-BE49-F238E27FC236}">
                <a16:creationId xmlns:a16="http://schemas.microsoft.com/office/drawing/2014/main" xmlns="" id="{4183BBC2-033A-41CE-945F-E36FCA2E25F4}"/>
              </a:ext>
            </a:extLst>
          </p:cNvPr>
          <p:cNvSpPr>
            <a:spLocks noGrp="1"/>
          </p:cNvSpPr>
          <p:nvPr>
            <p:ph idx="1"/>
          </p:nvPr>
        </p:nvSpPr>
        <p:spPr>
          <a:xfrm>
            <a:off x="324853" y="1695450"/>
            <a:ext cx="11282947" cy="4587081"/>
          </a:xfrm>
        </p:spPr>
        <p:txBody>
          <a:bodyPr numCol="2"/>
          <a:lstStyle/>
          <a:p>
            <a:pPr marL="292100" eaLnBrk="0" fontAlgn="base" hangingPunct="0">
              <a:spcBef>
                <a:spcPct val="20000"/>
              </a:spcBef>
              <a:spcAft>
                <a:spcPct val="0"/>
              </a:spcAft>
              <a:buClr>
                <a:srgbClr val="99CCCC"/>
              </a:buClr>
              <a:buSzPct val="75000"/>
              <a:defRPr/>
            </a:pPr>
            <a:r>
              <a:rPr lang="es-ES" altLang="es-ES" sz="2000" b="1" kern="0" dirty="0">
                <a:solidFill>
                  <a:srgbClr val="000000"/>
                </a:solidFill>
                <a:ea typeface="ＭＳ Ｐゴシック" panose="020B0600070205080204" pitchFamily="34" charset="-128"/>
              </a:rPr>
              <a:t>Previous </a:t>
            </a:r>
            <a:r>
              <a:rPr lang="es-ES" altLang="es-ES" sz="2000" b="1" kern="0" dirty="0" err="1">
                <a:solidFill>
                  <a:srgbClr val="000000"/>
                </a:solidFill>
                <a:ea typeface="ＭＳ Ｐゴシック" panose="020B0600070205080204" pitchFamily="34" charset="-128"/>
              </a:rPr>
              <a:t>studies</a:t>
            </a:r>
            <a:endParaRPr lang="en-US" altLang="es-ES" sz="1800" kern="0" dirty="0">
              <a:solidFill>
                <a:srgbClr val="000000"/>
              </a:solidFill>
              <a:ea typeface="ＭＳ Ｐゴシック" panose="020B0600070205080204" pitchFamily="34" charset="-128"/>
            </a:endParaRPr>
          </a:p>
          <a:p>
            <a:pPr marL="285750" indent="-285750" eaLnBrk="0" fontAlgn="base" hangingPunct="0">
              <a:spcBef>
                <a:spcPct val="20000"/>
              </a:spcBef>
              <a:spcAft>
                <a:spcPct val="0"/>
              </a:spcAft>
              <a:buClr>
                <a:srgbClr val="99CCCC"/>
              </a:buClr>
              <a:buSzPct val="75000"/>
              <a:buFont typeface="Arial" panose="020B0604020202020204" pitchFamily="34" charset="0"/>
              <a:buChar char="•"/>
              <a:defRPr/>
            </a:pPr>
            <a:r>
              <a:rPr lang="en-US" sz="1600" kern="0" dirty="0">
                <a:solidFill>
                  <a:srgbClr val="000000"/>
                </a:solidFill>
                <a:ea typeface="ＭＳ Ｐゴシック" panose="020B0600070205080204" pitchFamily="34" charset="-128"/>
              </a:rPr>
              <a:t>Focus on dysarthric individuals of specific neurodegenerative disorders (Parkinson’s disease, PD)</a:t>
            </a:r>
          </a:p>
          <a:p>
            <a:pPr marL="450850" lvl="1" indent="-285750" eaLnBrk="0" fontAlgn="base" hangingPunct="0">
              <a:spcBef>
                <a:spcPct val="20000"/>
              </a:spcBef>
              <a:spcAft>
                <a:spcPct val="0"/>
              </a:spcAft>
              <a:buClr>
                <a:srgbClr val="99CCCC"/>
              </a:buClr>
              <a:buSzPct val="75000"/>
              <a:defRPr/>
            </a:pPr>
            <a:r>
              <a:rPr lang="en-US" sz="1400" kern="0" dirty="0">
                <a:solidFill>
                  <a:schemeClr val="bg1">
                    <a:lumMod val="50000"/>
                  </a:schemeClr>
                </a:solidFill>
                <a:ea typeface="ＭＳ Ｐゴシック" panose="020B0600070205080204" pitchFamily="34" charset="-128"/>
              </a:rPr>
              <a:t>Pinto et al. (2017)</a:t>
            </a:r>
          </a:p>
          <a:p>
            <a:pPr marL="450850" lvl="1" indent="-285750" eaLnBrk="0" fontAlgn="base" hangingPunct="0">
              <a:spcBef>
                <a:spcPct val="20000"/>
              </a:spcBef>
              <a:spcAft>
                <a:spcPct val="0"/>
              </a:spcAft>
              <a:buClr>
                <a:srgbClr val="99CCCC"/>
              </a:buClr>
              <a:buSzPct val="75000"/>
              <a:defRPr/>
            </a:pPr>
            <a:r>
              <a:rPr lang="en-US" sz="1400" kern="0" dirty="0" err="1">
                <a:solidFill>
                  <a:schemeClr val="bg1">
                    <a:lumMod val="50000"/>
                  </a:schemeClr>
                </a:solidFill>
                <a:ea typeface="ＭＳ Ｐゴシック" panose="020B0600070205080204" pitchFamily="34" charset="-128"/>
              </a:rPr>
              <a:t>Kreiman</a:t>
            </a:r>
            <a:r>
              <a:rPr lang="en-US" sz="1400" kern="0" dirty="0">
                <a:solidFill>
                  <a:schemeClr val="bg1">
                    <a:lumMod val="50000"/>
                  </a:schemeClr>
                </a:solidFill>
                <a:ea typeface="ＭＳ Ｐゴシック" panose="020B0600070205080204" pitchFamily="34" charset="-128"/>
              </a:rPr>
              <a:t> &amp; </a:t>
            </a:r>
            <a:r>
              <a:rPr lang="en-US" sz="1400" kern="0" dirty="0" err="1">
                <a:solidFill>
                  <a:schemeClr val="bg1">
                    <a:lumMod val="50000"/>
                  </a:schemeClr>
                </a:solidFill>
                <a:ea typeface="ＭＳ Ｐゴシック" panose="020B0600070205080204" pitchFamily="34" charset="-128"/>
              </a:rPr>
              <a:t>Gerratt</a:t>
            </a:r>
            <a:r>
              <a:rPr lang="en-US" sz="1400" kern="0" dirty="0">
                <a:solidFill>
                  <a:schemeClr val="bg1">
                    <a:lumMod val="50000"/>
                  </a:schemeClr>
                </a:solidFill>
                <a:ea typeface="ＭＳ Ｐゴシック" panose="020B0600070205080204" pitchFamily="34" charset="-128"/>
              </a:rPr>
              <a:t> (2020)</a:t>
            </a:r>
          </a:p>
          <a:p>
            <a:pPr marL="450850" lvl="1" indent="-285750" eaLnBrk="0" fontAlgn="base" hangingPunct="0">
              <a:spcBef>
                <a:spcPct val="20000"/>
              </a:spcBef>
              <a:spcAft>
                <a:spcPct val="0"/>
              </a:spcAft>
              <a:buClr>
                <a:srgbClr val="99CCCC"/>
              </a:buClr>
              <a:buSzPct val="75000"/>
              <a:defRPr/>
            </a:pPr>
            <a:r>
              <a:rPr lang="en-US" sz="1400" kern="0" dirty="0">
                <a:solidFill>
                  <a:schemeClr val="bg1">
                    <a:lumMod val="50000"/>
                  </a:schemeClr>
                </a:solidFill>
                <a:ea typeface="ＭＳ Ｐゴシック" panose="020B0600070205080204" pitchFamily="34" charset="-128"/>
              </a:rPr>
              <a:t>Moro-Velázquez et al. (2021)</a:t>
            </a:r>
          </a:p>
          <a:p>
            <a:pPr marL="285750" indent="-285750" eaLnBrk="0" fontAlgn="base" hangingPunct="0">
              <a:spcBef>
                <a:spcPct val="20000"/>
              </a:spcBef>
              <a:spcAft>
                <a:spcPct val="0"/>
              </a:spcAft>
              <a:buClr>
                <a:srgbClr val="99CCCC"/>
              </a:buClr>
              <a:buSzPct val="75000"/>
              <a:buFont typeface="Arial" panose="020B0604020202020204" pitchFamily="34" charset="0"/>
              <a:buChar char="•"/>
              <a:defRPr/>
            </a:pPr>
            <a:r>
              <a:rPr lang="en-US" sz="1600" kern="0" dirty="0">
                <a:solidFill>
                  <a:srgbClr val="000000"/>
                </a:solidFill>
                <a:ea typeface="ＭＳ Ｐゴシック" panose="020B0600070205080204" pitchFamily="34" charset="-128"/>
              </a:rPr>
              <a:t>Frequently investigated </a:t>
            </a:r>
            <a:r>
              <a:rPr lang="en-US" sz="1600" b="1" kern="0" dirty="0">
                <a:solidFill>
                  <a:srgbClr val="000000"/>
                </a:solidFill>
                <a:ea typeface="ＭＳ Ｐゴシック" panose="020B0600070205080204" pitchFamily="34" charset="-128"/>
              </a:rPr>
              <a:t>acoustic</a:t>
            </a:r>
            <a:r>
              <a:rPr lang="en-US" sz="1600" kern="0" dirty="0">
                <a:solidFill>
                  <a:srgbClr val="000000"/>
                </a:solidFill>
                <a:ea typeface="ＭＳ Ｐゴシック" panose="020B0600070205080204" pitchFamily="34" charset="-128"/>
              </a:rPr>
              <a:t> features in dysarthria:</a:t>
            </a:r>
          </a:p>
          <a:p>
            <a:pPr marL="450850" lvl="1" indent="-285750" eaLnBrk="0" fontAlgn="base" hangingPunct="0">
              <a:spcBef>
                <a:spcPct val="20000"/>
              </a:spcBef>
              <a:spcAft>
                <a:spcPct val="0"/>
              </a:spcAft>
              <a:buClr>
                <a:srgbClr val="99CCCC"/>
              </a:buClr>
              <a:buSzPct val="75000"/>
              <a:defRPr/>
            </a:pPr>
            <a:r>
              <a:rPr lang="en-US" sz="1400" kern="0" dirty="0">
                <a:solidFill>
                  <a:srgbClr val="000000"/>
                </a:solidFill>
                <a:ea typeface="ＭＳ Ｐゴシック" panose="020B0600070205080204" pitchFamily="34" charset="-128"/>
              </a:rPr>
              <a:t>spectral and cepstral measures</a:t>
            </a:r>
          </a:p>
          <a:p>
            <a:pPr marL="450850" lvl="1" indent="-285750" eaLnBrk="0" fontAlgn="base" hangingPunct="0">
              <a:spcBef>
                <a:spcPct val="20000"/>
              </a:spcBef>
              <a:spcAft>
                <a:spcPct val="0"/>
              </a:spcAft>
              <a:buClr>
                <a:srgbClr val="99CCCC"/>
              </a:buClr>
              <a:buSzPct val="75000"/>
              <a:defRPr/>
            </a:pPr>
            <a:r>
              <a:rPr lang="en-US" sz="1400" kern="0" dirty="0">
                <a:solidFill>
                  <a:srgbClr val="000000"/>
                </a:solidFill>
                <a:ea typeface="ＭＳ Ｐゴシック" panose="020B0600070205080204" pitchFamily="34" charset="-128"/>
              </a:rPr>
              <a:t>measures of F0 variability</a:t>
            </a:r>
          </a:p>
          <a:p>
            <a:pPr marL="450850" lvl="1" indent="-285750" eaLnBrk="0" fontAlgn="base" hangingPunct="0">
              <a:spcBef>
                <a:spcPct val="20000"/>
              </a:spcBef>
              <a:spcAft>
                <a:spcPct val="0"/>
              </a:spcAft>
              <a:buClr>
                <a:srgbClr val="99CCCC"/>
              </a:buClr>
              <a:buSzPct val="75000"/>
              <a:defRPr/>
            </a:pPr>
            <a:r>
              <a:rPr lang="en-US" sz="1400" kern="0" dirty="0">
                <a:solidFill>
                  <a:srgbClr val="000000"/>
                </a:solidFill>
                <a:ea typeface="ＭＳ Ｐゴシック" panose="020B0600070205080204" pitchFamily="34" charset="-128"/>
              </a:rPr>
              <a:t>frequency and amplitude variation from cycle to cycle</a:t>
            </a:r>
          </a:p>
          <a:p>
            <a:pPr marL="450850" lvl="1" indent="-285750" eaLnBrk="0" fontAlgn="base" hangingPunct="0">
              <a:spcBef>
                <a:spcPct val="20000"/>
              </a:spcBef>
              <a:spcAft>
                <a:spcPct val="0"/>
              </a:spcAft>
              <a:buClr>
                <a:srgbClr val="99CCCC"/>
              </a:buClr>
              <a:buSzPct val="75000"/>
              <a:defRPr/>
            </a:pPr>
            <a:r>
              <a:rPr lang="en-US" sz="1400" kern="0" dirty="0">
                <a:solidFill>
                  <a:srgbClr val="000000"/>
                </a:solidFill>
                <a:ea typeface="ＭＳ Ｐゴシック" panose="020B0600070205080204" pitchFamily="34" charset="-128"/>
              </a:rPr>
              <a:t>features covering loudness, voicing, articulation and also temporal measures (speech rate, syllable rate, syllable duration, number and length of pauses) </a:t>
            </a:r>
            <a:r>
              <a:rPr lang="en-US" sz="1400" kern="0" dirty="0">
                <a:solidFill>
                  <a:schemeClr val="bg1">
                    <a:lumMod val="50000"/>
                  </a:schemeClr>
                </a:solidFill>
                <a:ea typeface="ＭＳ Ｐゴシック" panose="020B0600070205080204" pitchFamily="34" charset="-128"/>
              </a:rPr>
              <a:t>[Metter &amp; Hanson 1986; Delgado 2017]</a:t>
            </a:r>
          </a:p>
          <a:p>
            <a:pPr marL="285750" indent="-285750" eaLnBrk="0" fontAlgn="base" hangingPunct="0">
              <a:spcBef>
                <a:spcPct val="20000"/>
              </a:spcBef>
              <a:spcAft>
                <a:spcPct val="0"/>
              </a:spcAft>
              <a:buClr>
                <a:srgbClr val="99CCCC"/>
              </a:buClr>
              <a:buSzPct val="75000"/>
              <a:buFont typeface="Arial" panose="020B0604020202020204" pitchFamily="34" charset="0"/>
              <a:buChar char="•"/>
              <a:defRPr/>
            </a:pPr>
            <a:r>
              <a:rPr lang="en-US" sz="1600" kern="0" dirty="0">
                <a:solidFill>
                  <a:srgbClr val="000000"/>
                </a:solidFill>
                <a:ea typeface="ＭＳ Ｐゴシック" panose="020B0600070205080204" pitchFamily="34" charset="-128"/>
              </a:rPr>
              <a:t>Less is known about the </a:t>
            </a:r>
            <a:r>
              <a:rPr lang="en-US" sz="1600" b="1" kern="0" dirty="0">
                <a:solidFill>
                  <a:srgbClr val="000000"/>
                </a:solidFill>
                <a:ea typeface="ＭＳ Ｐゴシック" panose="020B0600070205080204" pitchFamily="34" charset="-128"/>
              </a:rPr>
              <a:t>perceptual</a:t>
            </a:r>
            <a:r>
              <a:rPr lang="en-US" sz="1600" kern="0" dirty="0">
                <a:solidFill>
                  <a:srgbClr val="000000"/>
                </a:solidFill>
                <a:ea typeface="ＭＳ Ｐゴシック" panose="020B0600070205080204" pitchFamily="34" charset="-128"/>
              </a:rPr>
              <a:t> characterization of dysarthria</a:t>
            </a:r>
          </a:p>
          <a:p>
            <a:pPr marL="630238" lvl="2" indent="-285750" eaLnBrk="0" fontAlgn="base" hangingPunct="0">
              <a:spcBef>
                <a:spcPct val="20000"/>
              </a:spcBef>
              <a:spcAft>
                <a:spcPct val="0"/>
              </a:spcAft>
              <a:buClr>
                <a:srgbClr val="99CCCC"/>
              </a:buClr>
              <a:buSzPct val="75000"/>
              <a:defRPr/>
            </a:pPr>
            <a:r>
              <a:rPr lang="en-US" kern="0" dirty="0">
                <a:solidFill>
                  <a:srgbClr val="000000"/>
                </a:solidFill>
                <a:ea typeface="ＭＳ Ｐゴシック" panose="020B0600070205080204" pitchFamily="34" charset="-128"/>
              </a:rPr>
              <a:t>even though auditory assessment in clinical studies is still regarded as the gold standard with which acoustic measures are compared </a:t>
            </a:r>
            <a:r>
              <a:rPr lang="en-US" sz="1400" kern="0" dirty="0">
                <a:solidFill>
                  <a:schemeClr val="bg1">
                    <a:lumMod val="50000"/>
                  </a:schemeClr>
                </a:solidFill>
                <a:ea typeface="ＭＳ Ｐゴシック" panose="020B0600070205080204" pitchFamily="34" charset="-128"/>
              </a:rPr>
              <a:t>[Ma &amp; Yu 2005]</a:t>
            </a:r>
          </a:p>
          <a:p>
            <a:pPr eaLnBrk="0" fontAlgn="base" hangingPunct="0">
              <a:spcBef>
                <a:spcPct val="20000"/>
              </a:spcBef>
              <a:spcAft>
                <a:spcPct val="0"/>
              </a:spcAft>
              <a:buClr>
                <a:srgbClr val="99CCCC"/>
              </a:buClr>
              <a:buSzPct val="75000"/>
              <a:defRPr/>
            </a:pPr>
            <a:r>
              <a:rPr lang="en-US" sz="2000" b="1" kern="0" dirty="0">
                <a:solidFill>
                  <a:srgbClr val="000000"/>
                </a:solidFill>
                <a:ea typeface="ＭＳ Ｐゴシック" panose="020B0600070205080204" pitchFamily="34" charset="-128"/>
              </a:rPr>
              <a:t>Aim of this investigation</a:t>
            </a:r>
          </a:p>
          <a:p>
            <a:pPr marL="285750" indent="-285750" eaLnBrk="0" fontAlgn="base" hangingPunct="0">
              <a:spcBef>
                <a:spcPct val="20000"/>
              </a:spcBef>
              <a:spcAft>
                <a:spcPct val="0"/>
              </a:spcAft>
              <a:buClr>
                <a:srgbClr val="99CCCC"/>
              </a:buClr>
              <a:buSzPct val="75000"/>
              <a:buFont typeface="Arial" panose="020B0604020202020204" pitchFamily="34" charset="0"/>
              <a:buChar char="•"/>
              <a:defRPr/>
            </a:pPr>
            <a:r>
              <a:rPr lang="en-US" sz="1600" kern="0" dirty="0">
                <a:solidFill>
                  <a:srgbClr val="000000"/>
                </a:solidFill>
                <a:ea typeface="ＭＳ Ｐゴシック" panose="020B0600070205080204" pitchFamily="34" charset="-128"/>
              </a:rPr>
              <a:t>To characterize dysarthria by exploring</a:t>
            </a:r>
          </a:p>
          <a:p>
            <a:pPr marL="450850" lvl="1" indent="-285750" eaLnBrk="0" fontAlgn="base" hangingPunct="0">
              <a:spcBef>
                <a:spcPct val="20000"/>
              </a:spcBef>
              <a:spcAft>
                <a:spcPct val="0"/>
              </a:spcAft>
              <a:buClr>
                <a:srgbClr val="99CCCC"/>
              </a:buClr>
              <a:buSzPct val="75000"/>
              <a:defRPr/>
            </a:pPr>
            <a:r>
              <a:rPr lang="en-US" sz="1400" kern="0" dirty="0">
                <a:solidFill>
                  <a:srgbClr val="000000"/>
                </a:solidFill>
                <a:ea typeface="ＭＳ Ｐゴシック" panose="020B0600070205080204" pitchFamily="34" charset="-128"/>
              </a:rPr>
              <a:t>a large number of acoustic predictors </a:t>
            </a:r>
          </a:p>
          <a:p>
            <a:pPr marL="450850" lvl="1" indent="-285750" eaLnBrk="0" fontAlgn="base" hangingPunct="0">
              <a:spcBef>
                <a:spcPct val="20000"/>
              </a:spcBef>
              <a:spcAft>
                <a:spcPct val="0"/>
              </a:spcAft>
              <a:buClr>
                <a:srgbClr val="99CCCC"/>
              </a:buClr>
              <a:buSzPct val="75000"/>
              <a:defRPr/>
            </a:pPr>
            <a:r>
              <a:rPr lang="en-US" sz="1400" kern="0" dirty="0">
                <a:solidFill>
                  <a:srgbClr val="000000"/>
                </a:solidFill>
                <a:ea typeface="ＭＳ Ｐゴシック" panose="020B0600070205080204" pitchFamily="34" charset="-128"/>
              </a:rPr>
              <a:t>different perceptual features related to voice quality (VQ), understood in a broad sense as comprising both laryngeal and </a:t>
            </a:r>
            <a:r>
              <a:rPr lang="en-US" sz="1400" kern="0" dirty="0" err="1">
                <a:solidFill>
                  <a:srgbClr val="000000"/>
                </a:solidFill>
                <a:ea typeface="ＭＳ Ｐゴシック" panose="020B0600070205080204" pitchFamily="34" charset="-128"/>
              </a:rPr>
              <a:t>supralaryngeal</a:t>
            </a:r>
            <a:r>
              <a:rPr lang="en-US" sz="1400" kern="0" dirty="0">
                <a:solidFill>
                  <a:srgbClr val="000000"/>
                </a:solidFill>
                <a:ea typeface="ＭＳ Ｐゴシック" panose="020B0600070205080204" pitchFamily="34" charset="-128"/>
              </a:rPr>
              <a:t> long term configurations, or settings. </a:t>
            </a:r>
          </a:p>
          <a:p>
            <a:pPr marL="285750" indent="-285750" eaLnBrk="0" fontAlgn="base" hangingPunct="0">
              <a:spcBef>
                <a:spcPct val="20000"/>
              </a:spcBef>
              <a:spcAft>
                <a:spcPct val="0"/>
              </a:spcAft>
              <a:buClr>
                <a:srgbClr val="99CCCC"/>
              </a:buClr>
              <a:buSzPct val="75000"/>
              <a:buFont typeface="Arial" panose="020B0604020202020204" pitchFamily="34" charset="0"/>
              <a:buChar char="•"/>
              <a:defRPr/>
            </a:pPr>
            <a:r>
              <a:rPr lang="en-US" sz="1600" kern="0" dirty="0">
                <a:solidFill>
                  <a:srgbClr val="000000"/>
                </a:solidFill>
                <a:ea typeface="ＭＳ Ｐゴシック" panose="020B0600070205080204" pitchFamily="34" charset="-128"/>
              </a:rPr>
              <a:t>To evaluate dysarthric patients in general (not only PD patients) +  a control population of neurologically healthy speakers</a:t>
            </a:r>
          </a:p>
          <a:p>
            <a:pPr marL="450850" lvl="1" indent="-285750" eaLnBrk="0" fontAlgn="base" hangingPunct="0">
              <a:spcBef>
                <a:spcPct val="20000"/>
              </a:spcBef>
              <a:spcAft>
                <a:spcPct val="0"/>
              </a:spcAft>
              <a:buClr>
                <a:srgbClr val="99CCCC"/>
              </a:buClr>
              <a:buSzPct val="75000"/>
              <a:defRPr/>
            </a:pPr>
            <a:r>
              <a:rPr lang="en-US" sz="1400" kern="0" dirty="0">
                <a:solidFill>
                  <a:srgbClr val="000000"/>
                </a:solidFill>
                <a:ea typeface="ＭＳ Ｐゴシック" panose="020B0600070205080204" pitchFamily="34" charset="-128"/>
              </a:rPr>
              <a:t>analyzing their speech production acoustically and </a:t>
            </a:r>
            <a:r>
              <a:rPr lang="en-US" sz="1400" b="1" u="sng" kern="0" dirty="0">
                <a:solidFill>
                  <a:srgbClr val="000000"/>
                </a:solidFill>
                <a:ea typeface="ＭＳ Ｐゴシック" panose="020B0600070205080204" pitchFamily="34" charset="-128"/>
              </a:rPr>
              <a:t>perceptually</a:t>
            </a:r>
          </a:p>
          <a:p>
            <a:pPr marL="630238" lvl="2" indent="-285750" eaLnBrk="0" fontAlgn="base" hangingPunct="0">
              <a:spcBef>
                <a:spcPct val="20000"/>
              </a:spcBef>
              <a:spcAft>
                <a:spcPct val="0"/>
              </a:spcAft>
              <a:buClr>
                <a:srgbClr val="99CCCC"/>
              </a:buClr>
              <a:buSzPct val="75000"/>
              <a:defRPr/>
            </a:pPr>
            <a:endParaRPr lang="en-GB" sz="1200" dirty="0"/>
          </a:p>
        </p:txBody>
      </p:sp>
      <p:sp>
        <p:nvSpPr>
          <p:cNvPr id="5" name="Rectángulo 4">
            <a:extLst>
              <a:ext uri="{FF2B5EF4-FFF2-40B4-BE49-F238E27FC236}">
                <a16:creationId xmlns:a16="http://schemas.microsoft.com/office/drawing/2014/main" xmlns="" id="{7A6BEEEA-FF54-47A3-8883-E112070426FF}"/>
              </a:ext>
            </a:extLst>
          </p:cNvPr>
          <p:cNvSpPr/>
          <p:nvPr/>
        </p:nvSpPr>
        <p:spPr>
          <a:xfrm>
            <a:off x="6820680" y="4476862"/>
            <a:ext cx="3955311" cy="16214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CuadroTexto 6">
            <a:extLst>
              <a:ext uri="{FF2B5EF4-FFF2-40B4-BE49-F238E27FC236}">
                <a16:creationId xmlns:a16="http://schemas.microsoft.com/office/drawing/2014/main" xmlns="" id="{0663C275-AA3F-4B6D-B789-9E1EDAE9FEB9}"/>
              </a:ext>
            </a:extLst>
          </p:cNvPr>
          <p:cNvSpPr txBox="1"/>
          <p:nvPr/>
        </p:nvSpPr>
        <p:spPr>
          <a:xfrm>
            <a:off x="6963215" y="4551478"/>
            <a:ext cx="4380614" cy="1291856"/>
          </a:xfrm>
          <a:prstGeom prst="rect">
            <a:avLst/>
          </a:prstGeom>
          <a:noFill/>
        </p:spPr>
        <p:txBody>
          <a:bodyPr wrap="square" lIns="0" tIns="0" rIns="0" bIns="0" rtlCol="0">
            <a:noAutofit/>
          </a:bodyPr>
          <a:lstStyle/>
          <a:p>
            <a:pPr algn="l"/>
            <a:r>
              <a:rPr lang="es-ES" b="1" dirty="0"/>
              <a:t>Vocal </a:t>
            </a:r>
            <a:r>
              <a:rPr lang="es-ES" b="1" dirty="0" err="1"/>
              <a:t>Profile</a:t>
            </a:r>
            <a:r>
              <a:rPr lang="es-ES" b="1" dirty="0"/>
              <a:t> </a:t>
            </a:r>
            <a:r>
              <a:rPr lang="es-ES" b="1" dirty="0" err="1"/>
              <a:t>Analysis</a:t>
            </a:r>
            <a:r>
              <a:rPr lang="es-ES" b="1" dirty="0"/>
              <a:t> (VPA) </a:t>
            </a:r>
          </a:p>
          <a:p>
            <a:pPr marL="285750" indent="-285750" algn="l">
              <a:buFontTx/>
              <a:buChar char="-"/>
            </a:pPr>
            <a:r>
              <a:rPr lang="es-ES" sz="1600" dirty="0" err="1"/>
              <a:t>First</a:t>
            </a:r>
            <a:r>
              <a:rPr lang="es-ES" sz="1600" dirty="0"/>
              <a:t> time in </a:t>
            </a:r>
            <a:r>
              <a:rPr lang="es-ES" sz="1600" dirty="0" err="1"/>
              <a:t>dysarthric</a:t>
            </a:r>
            <a:r>
              <a:rPr lang="es-ES" sz="1600" dirty="0"/>
              <a:t> </a:t>
            </a:r>
            <a:r>
              <a:rPr lang="es-ES" sz="1600" dirty="0" err="1"/>
              <a:t>subjects</a:t>
            </a:r>
            <a:r>
              <a:rPr lang="es-ES" sz="1600" dirty="0"/>
              <a:t>?</a:t>
            </a:r>
          </a:p>
          <a:p>
            <a:pPr marL="285750" indent="-285750" algn="l">
              <a:buFontTx/>
              <a:buChar char="-"/>
            </a:pPr>
            <a:r>
              <a:rPr lang="es-ES" sz="1600" dirty="0"/>
              <a:t>Better </a:t>
            </a:r>
            <a:r>
              <a:rPr lang="es-ES" sz="1600" dirty="0" err="1"/>
              <a:t>known</a:t>
            </a:r>
            <a:r>
              <a:rPr lang="es-ES" sz="1600" dirty="0"/>
              <a:t> </a:t>
            </a:r>
            <a:r>
              <a:rPr lang="es-ES" sz="1600" dirty="0" err="1"/>
              <a:t>protocol</a:t>
            </a:r>
            <a:r>
              <a:rPr lang="es-ES" sz="1600" dirty="0"/>
              <a:t> </a:t>
            </a:r>
            <a:r>
              <a:rPr lang="es-ES" sz="1600" dirty="0" err="1"/>
              <a:t>among</a:t>
            </a:r>
            <a:r>
              <a:rPr lang="es-ES" sz="1600" dirty="0"/>
              <a:t> </a:t>
            </a:r>
            <a:r>
              <a:rPr lang="es-ES" sz="1600" dirty="0" err="1"/>
              <a:t>forensic</a:t>
            </a:r>
            <a:r>
              <a:rPr lang="es-ES" sz="1600" dirty="0"/>
              <a:t> </a:t>
            </a:r>
            <a:r>
              <a:rPr lang="es-ES" sz="1600" dirty="0" err="1"/>
              <a:t>phoneticians</a:t>
            </a:r>
            <a:r>
              <a:rPr lang="es-ES" sz="1600" dirty="0"/>
              <a:t> </a:t>
            </a:r>
          </a:p>
          <a:p>
            <a:pPr marL="285750" indent="-285750">
              <a:buFontTx/>
              <a:buChar char="-"/>
            </a:pPr>
            <a:r>
              <a:rPr lang="es-ES" sz="1600" dirty="0" err="1"/>
              <a:t>Yet</a:t>
            </a:r>
            <a:r>
              <a:rPr lang="es-ES" sz="1600" dirty="0"/>
              <a:t>, </a:t>
            </a:r>
            <a:r>
              <a:rPr lang="es-ES" sz="1600" dirty="0" err="1"/>
              <a:t>used</a:t>
            </a:r>
            <a:r>
              <a:rPr lang="es-ES" sz="1600" dirty="0"/>
              <a:t> </a:t>
            </a:r>
            <a:r>
              <a:rPr lang="es-ES" sz="1600" dirty="0" err="1"/>
              <a:t>before</a:t>
            </a:r>
            <a:r>
              <a:rPr lang="es-ES" sz="1600" dirty="0"/>
              <a:t> </a:t>
            </a:r>
            <a:r>
              <a:rPr lang="es-ES" sz="1600" dirty="0" err="1"/>
              <a:t>to</a:t>
            </a:r>
            <a:r>
              <a:rPr lang="es-ES" sz="1600" dirty="0"/>
              <a:t> </a:t>
            </a:r>
            <a:r>
              <a:rPr lang="es-ES" sz="1600" dirty="0" err="1"/>
              <a:t>characterize</a:t>
            </a:r>
            <a:r>
              <a:rPr lang="es-ES" sz="1600" dirty="0"/>
              <a:t> Down </a:t>
            </a:r>
            <a:r>
              <a:rPr lang="es-ES" sz="1600" dirty="0" err="1"/>
              <a:t>syndrome</a:t>
            </a:r>
            <a:r>
              <a:rPr lang="es-ES" sz="1600" dirty="0"/>
              <a:t> </a:t>
            </a:r>
            <a:r>
              <a:rPr lang="es-ES" sz="1600" dirty="0" err="1"/>
              <a:t>speakers</a:t>
            </a:r>
            <a:r>
              <a:rPr lang="es-ES" sz="1600" dirty="0"/>
              <a:t> </a:t>
            </a:r>
            <a:r>
              <a:rPr lang="en-US" sz="1600" kern="0" dirty="0">
                <a:solidFill>
                  <a:schemeClr val="bg1">
                    <a:lumMod val="50000"/>
                  </a:schemeClr>
                </a:solidFill>
                <a:ea typeface="ＭＳ Ｐゴシック" panose="020B0600070205080204" pitchFamily="34" charset="-128"/>
              </a:rPr>
              <a:t>[Beck 1997]</a:t>
            </a:r>
          </a:p>
          <a:p>
            <a:pPr marL="285750" indent="-285750" algn="l">
              <a:buFontTx/>
              <a:buChar char="-"/>
            </a:pPr>
            <a:endParaRPr lang="es-ES" sz="1600" dirty="0"/>
          </a:p>
          <a:p>
            <a:pPr marL="285750" indent="-285750" algn="l">
              <a:buFontTx/>
              <a:buChar char="-"/>
            </a:pPr>
            <a:endParaRPr lang="es-ES" sz="1600" dirty="0"/>
          </a:p>
          <a:p>
            <a:pPr marL="285750" indent="-285750" algn="l">
              <a:buFontTx/>
              <a:buChar char="-"/>
            </a:pPr>
            <a:endParaRPr lang="es-ES" sz="1600" dirty="0"/>
          </a:p>
        </p:txBody>
      </p:sp>
    </p:spTree>
    <p:extLst>
      <p:ext uri="{BB962C8B-B14F-4D97-AF65-F5344CB8AC3E}">
        <p14:creationId xmlns:p14="http://schemas.microsoft.com/office/powerpoint/2010/main" val="2784178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42B7B3-19A5-4A2F-B4AD-F21364B1B475}"/>
              </a:ext>
            </a:extLst>
          </p:cNvPr>
          <p:cNvSpPr>
            <a:spLocks noGrp="1"/>
          </p:cNvSpPr>
          <p:nvPr>
            <p:ph type="title"/>
          </p:nvPr>
        </p:nvSpPr>
        <p:spPr>
          <a:xfrm>
            <a:off x="515939" y="210344"/>
            <a:ext cx="10276387" cy="984247"/>
          </a:xfrm>
        </p:spPr>
        <p:txBody>
          <a:bodyPr/>
          <a:lstStyle/>
          <a:p>
            <a:r>
              <a:rPr lang="es-ES_tradnl" dirty="0"/>
              <a:t>2. </a:t>
            </a:r>
            <a:r>
              <a:rPr lang="es-ES_tradnl" dirty="0" err="1"/>
              <a:t>Method</a:t>
            </a:r>
            <a:endParaRPr lang="es-ES_tradnl" dirty="0"/>
          </a:p>
        </p:txBody>
      </p:sp>
      <p:sp>
        <p:nvSpPr>
          <p:cNvPr id="6" name="Slide Number Placeholder 5">
            <a:extLst>
              <a:ext uri="{FF2B5EF4-FFF2-40B4-BE49-F238E27FC236}">
                <a16:creationId xmlns:a16="http://schemas.microsoft.com/office/drawing/2014/main" xmlns="" id="{7B6D5764-B67E-42A9-ABC4-3CB69CEE2A72}"/>
              </a:ext>
            </a:extLst>
          </p:cNvPr>
          <p:cNvSpPr>
            <a:spLocks noGrp="1"/>
          </p:cNvSpPr>
          <p:nvPr>
            <p:ph type="sldNum" sz="quarter" idx="12"/>
          </p:nvPr>
        </p:nvSpPr>
        <p:spPr/>
        <p:txBody>
          <a:bodyPr/>
          <a:lstStyle/>
          <a:p>
            <a:fld id="{F4C94289-3309-4C35-850A-56FD49B3E346}" type="slidenum">
              <a:rPr lang="en-GB" smtClean="0"/>
              <a:t>4</a:t>
            </a:fld>
            <a:endParaRPr lang="en-GB" dirty="0"/>
          </a:p>
        </p:txBody>
      </p:sp>
      <p:sp>
        <p:nvSpPr>
          <p:cNvPr id="9" name="Content Placeholder 2">
            <a:extLst>
              <a:ext uri="{FF2B5EF4-FFF2-40B4-BE49-F238E27FC236}">
                <a16:creationId xmlns:a16="http://schemas.microsoft.com/office/drawing/2014/main" xmlns="" id="{4183BBC2-033A-41CE-945F-E36FCA2E25F4}"/>
              </a:ext>
            </a:extLst>
          </p:cNvPr>
          <p:cNvSpPr>
            <a:spLocks noGrp="1"/>
          </p:cNvSpPr>
          <p:nvPr>
            <p:ph idx="1"/>
          </p:nvPr>
        </p:nvSpPr>
        <p:spPr>
          <a:xfrm>
            <a:off x="324853" y="1695450"/>
            <a:ext cx="11282947" cy="4587081"/>
          </a:xfrm>
        </p:spPr>
        <p:txBody>
          <a:bodyPr/>
          <a:lstStyle/>
          <a:p>
            <a:pPr marL="292100" eaLnBrk="0" fontAlgn="base" hangingPunct="0">
              <a:spcBef>
                <a:spcPct val="20000"/>
              </a:spcBef>
              <a:spcAft>
                <a:spcPct val="0"/>
              </a:spcAft>
              <a:buClr>
                <a:srgbClr val="99CCCC"/>
              </a:buClr>
              <a:buSzPct val="75000"/>
              <a:defRPr/>
            </a:pPr>
            <a:r>
              <a:rPr lang="es-ES" altLang="es-ES" sz="2000" b="1" kern="0" dirty="0" err="1">
                <a:solidFill>
                  <a:srgbClr val="000000"/>
                </a:solidFill>
                <a:ea typeface="ＭＳ Ｐゴシック" panose="020B0600070205080204" pitchFamily="34" charset="-128"/>
              </a:rPr>
              <a:t>Participants</a:t>
            </a:r>
            <a:endParaRPr lang="es-ES" altLang="es-ES" sz="2000" b="1" kern="0" dirty="0">
              <a:solidFill>
                <a:srgbClr val="000000"/>
              </a:solidFill>
              <a:ea typeface="ＭＳ Ｐゴシック" panose="020B0600070205080204" pitchFamily="34" charset="-128"/>
            </a:endParaRPr>
          </a:p>
          <a:p>
            <a:pPr marL="577850" indent="-285750" eaLnBrk="0" fontAlgn="base" hangingPunct="0">
              <a:spcBef>
                <a:spcPct val="20000"/>
              </a:spcBef>
              <a:spcAft>
                <a:spcPct val="0"/>
              </a:spcAft>
              <a:buClr>
                <a:srgbClr val="99CCCC"/>
              </a:buClr>
              <a:buSzPct val="75000"/>
              <a:buFont typeface="Arial" panose="020B0604020202020204" pitchFamily="34" charset="0"/>
              <a:buChar char="•"/>
              <a:defRPr/>
            </a:pPr>
            <a:r>
              <a:rPr lang="en-US" sz="1800" kern="0" dirty="0">
                <a:solidFill>
                  <a:srgbClr val="000000"/>
                </a:solidFill>
                <a:ea typeface="ＭＳ Ｐゴシック" panose="020B0600070205080204" pitchFamily="34" charset="-128"/>
              </a:rPr>
              <a:t>30 native speakers of Spanish:</a:t>
            </a:r>
          </a:p>
          <a:p>
            <a:pPr marL="742950" lvl="1" indent="-285750" eaLnBrk="0" fontAlgn="base" hangingPunct="0">
              <a:spcBef>
                <a:spcPct val="20000"/>
              </a:spcBef>
              <a:spcAft>
                <a:spcPct val="0"/>
              </a:spcAft>
              <a:buClr>
                <a:srgbClr val="99CCCC"/>
              </a:buClr>
              <a:buSzPct val="75000"/>
              <a:defRPr/>
            </a:pPr>
            <a:r>
              <a:rPr lang="en-US" kern="0" dirty="0">
                <a:solidFill>
                  <a:srgbClr val="000000"/>
                </a:solidFill>
                <a:ea typeface="ＭＳ Ｐゴシック" panose="020B0600070205080204" pitchFamily="34" charset="-128"/>
              </a:rPr>
              <a:t>15 neurologically healthy (mean age 41.86, SD 13.62)</a:t>
            </a:r>
          </a:p>
          <a:p>
            <a:pPr marL="742950" lvl="1" indent="-285750" eaLnBrk="0" fontAlgn="base" hangingPunct="0">
              <a:spcBef>
                <a:spcPct val="20000"/>
              </a:spcBef>
              <a:spcAft>
                <a:spcPct val="0"/>
              </a:spcAft>
              <a:buClr>
                <a:srgbClr val="99CCCC"/>
              </a:buClr>
              <a:buSzPct val="75000"/>
              <a:defRPr/>
            </a:pPr>
            <a:r>
              <a:rPr lang="en-US" kern="0" dirty="0">
                <a:solidFill>
                  <a:srgbClr val="000000"/>
                </a:solidFill>
                <a:ea typeface="ＭＳ Ｐゴシック" panose="020B0600070205080204" pitchFamily="34" charset="-128"/>
              </a:rPr>
              <a:t>15 dysarthric (mean age 42.93, SD 10.31)</a:t>
            </a:r>
          </a:p>
          <a:p>
            <a:pPr marL="922338" lvl="2" indent="-285750" eaLnBrk="0" fontAlgn="base" hangingPunct="0">
              <a:spcBef>
                <a:spcPct val="20000"/>
              </a:spcBef>
              <a:spcAft>
                <a:spcPct val="0"/>
              </a:spcAft>
              <a:buClr>
                <a:srgbClr val="99CCCC"/>
              </a:buClr>
              <a:buSzPct val="75000"/>
              <a:defRPr/>
            </a:pPr>
            <a:r>
              <a:rPr lang="en-US" kern="0" dirty="0">
                <a:solidFill>
                  <a:srgbClr val="000000"/>
                </a:solidFill>
                <a:ea typeface="ＭＳ Ｐゴシック" panose="020B0600070205080204" pitchFamily="34" charset="-128"/>
              </a:rPr>
              <a:t>10 ataxic dysarthria</a:t>
            </a:r>
          </a:p>
          <a:p>
            <a:pPr marL="922338" lvl="2" indent="-285750" eaLnBrk="0" fontAlgn="base" hangingPunct="0">
              <a:spcBef>
                <a:spcPct val="20000"/>
              </a:spcBef>
              <a:spcAft>
                <a:spcPct val="0"/>
              </a:spcAft>
              <a:buClr>
                <a:srgbClr val="99CCCC"/>
              </a:buClr>
              <a:buSzPct val="75000"/>
              <a:defRPr/>
            </a:pPr>
            <a:r>
              <a:rPr lang="en-US" kern="0" dirty="0">
                <a:solidFill>
                  <a:srgbClr val="000000"/>
                </a:solidFill>
                <a:ea typeface="ＭＳ Ｐゴシック" panose="020B0600070205080204" pitchFamily="34" charset="-128"/>
              </a:rPr>
              <a:t>2 spastic dysarthria</a:t>
            </a:r>
          </a:p>
          <a:p>
            <a:pPr marL="922338" lvl="2" indent="-285750" eaLnBrk="0" fontAlgn="base" hangingPunct="0">
              <a:spcBef>
                <a:spcPct val="20000"/>
              </a:spcBef>
              <a:spcAft>
                <a:spcPct val="0"/>
              </a:spcAft>
              <a:buClr>
                <a:srgbClr val="99CCCC"/>
              </a:buClr>
              <a:buSzPct val="75000"/>
              <a:defRPr/>
            </a:pPr>
            <a:r>
              <a:rPr lang="en-US" kern="0" dirty="0">
                <a:solidFill>
                  <a:srgbClr val="000000"/>
                </a:solidFill>
                <a:ea typeface="ＭＳ Ｐゴシック" panose="020B0600070205080204" pitchFamily="34" charset="-128"/>
              </a:rPr>
              <a:t>3 mixed dysarthria</a:t>
            </a:r>
          </a:p>
          <a:p>
            <a:pPr marL="742950" lvl="1" indent="-285750" eaLnBrk="0" fontAlgn="base" hangingPunct="0">
              <a:spcBef>
                <a:spcPct val="20000"/>
              </a:spcBef>
              <a:spcAft>
                <a:spcPct val="0"/>
              </a:spcAft>
              <a:buClr>
                <a:srgbClr val="99CCCC"/>
              </a:buClr>
              <a:buSzPct val="75000"/>
              <a:defRPr/>
            </a:pPr>
            <a:endParaRPr lang="en-US" kern="0" dirty="0">
              <a:solidFill>
                <a:srgbClr val="000000"/>
              </a:solidFill>
              <a:ea typeface="ＭＳ Ｐゴシック" panose="020B0600070205080204" pitchFamily="34" charset="-128"/>
            </a:endParaRPr>
          </a:p>
          <a:p>
            <a:pPr marL="292100" eaLnBrk="0" fontAlgn="base" hangingPunct="0">
              <a:spcBef>
                <a:spcPct val="20000"/>
              </a:spcBef>
              <a:spcAft>
                <a:spcPct val="0"/>
              </a:spcAft>
              <a:buClr>
                <a:srgbClr val="99CCCC"/>
              </a:buClr>
              <a:buSzPct val="75000"/>
              <a:defRPr/>
            </a:pPr>
            <a:endParaRPr lang="en-US" altLang="es-ES" sz="1800" kern="0" dirty="0">
              <a:solidFill>
                <a:srgbClr val="000000"/>
              </a:solidFill>
              <a:ea typeface="ＭＳ Ｐゴシック" panose="020B0600070205080204" pitchFamily="34" charset="-128"/>
            </a:endParaRPr>
          </a:p>
          <a:p>
            <a:endParaRPr lang="en-GB" sz="1600" dirty="0"/>
          </a:p>
        </p:txBody>
      </p:sp>
      <p:sp>
        <p:nvSpPr>
          <p:cNvPr id="7" name="Rectángulo 6">
            <a:extLst>
              <a:ext uri="{FF2B5EF4-FFF2-40B4-BE49-F238E27FC236}">
                <a16:creationId xmlns:a16="http://schemas.microsoft.com/office/drawing/2014/main" xmlns="" id="{9B2EC0A7-7FAE-4B65-A28A-06075090D11B}"/>
              </a:ext>
            </a:extLst>
          </p:cNvPr>
          <p:cNvSpPr/>
          <p:nvPr/>
        </p:nvSpPr>
        <p:spPr>
          <a:xfrm>
            <a:off x="3314379" y="3988990"/>
            <a:ext cx="4989753" cy="16214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sz="1600" b="1" dirty="0">
                <a:solidFill>
                  <a:schemeClr val="tx1"/>
                </a:solidFill>
              </a:rPr>
              <a:t>Spastic </a:t>
            </a:r>
            <a:r>
              <a:rPr lang="en-US" sz="1600" dirty="0">
                <a:solidFill>
                  <a:schemeClr val="tx1"/>
                </a:solidFill>
                <a:sym typeface="Wingdings" panose="05000000000000000000" pitchFamily="2" charset="2"/>
              </a:rPr>
              <a:t> </a:t>
            </a:r>
            <a:r>
              <a:rPr lang="en-US" sz="1600" dirty="0">
                <a:solidFill>
                  <a:schemeClr val="tx1"/>
                </a:solidFill>
              </a:rPr>
              <a:t>associated with bilateral disorders of the upper motor neuron system</a:t>
            </a:r>
          </a:p>
          <a:p>
            <a:pPr marL="285750" indent="-285750">
              <a:buFontTx/>
              <a:buChar char="-"/>
            </a:pPr>
            <a:r>
              <a:rPr lang="en-US" sz="1600" b="1" dirty="0">
                <a:solidFill>
                  <a:schemeClr val="tx1"/>
                </a:solidFill>
              </a:rPr>
              <a:t>Ataxic </a:t>
            </a:r>
            <a:r>
              <a:rPr lang="en-US" sz="1600" dirty="0">
                <a:solidFill>
                  <a:schemeClr val="tx1"/>
                </a:solidFill>
                <a:sym typeface="Wingdings" panose="05000000000000000000" pitchFamily="2" charset="2"/>
              </a:rPr>
              <a:t> </a:t>
            </a:r>
            <a:r>
              <a:rPr lang="en-US" sz="1600" dirty="0">
                <a:solidFill>
                  <a:schemeClr val="tx1"/>
                </a:solidFill>
              </a:rPr>
              <a:t>associated with disorders of the cerebellar control circuit</a:t>
            </a:r>
          </a:p>
          <a:p>
            <a:pPr marL="285750" indent="-285750">
              <a:buFontTx/>
              <a:buChar char="-"/>
            </a:pPr>
            <a:r>
              <a:rPr lang="en-US" sz="1600" b="1" dirty="0">
                <a:solidFill>
                  <a:schemeClr val="tx1"/>
                </a:solidFill>
              </a:rPr>
              <a:t>Mixed </a:t>
            </a:r>
            <a:r>
              <a:rPr lang="en-US" sz="1600" dirty="0">
                <a:solidFill>
                  <a:schemeClr val="tx1"/>
                </a:solidFill>
                <a:sym typeface="Wingdings" panose="05000000000000000000" pitchFamily="2" charset="2"/>
              </a:rPr>
              <a:t> </a:t>
            </a:r>
            <a:r>
              <a:rPr lang="en-US" sz="1600" dirty="0">
                <a:solidFill>
                  <a:schemeClr val="tx1"/>
                </a:solidFill>
              </a:rPr>
              <a:t>various combinations of dysarthria types (e.g., spastic-ataxic) </a:t>
            </a:r>
            <a:r>
              <a:rPr lang="en-US" sz="1600" kern="0" dirty="0">
                <a:solidFill>
                  <a:schemeClr val="bg1">
                    <a:lumMod val="50000"/>
                  </a:schemeClr>
                </a:solidFill>
                <a:ea typeface="ＭＳ Ｐゴシック" panose="020B0600070205080204" pitchFamily="34" charset="-128"/>
              </a:rPr>
              <a:t>[Duffy 2013]</a:t>
            </a:r>
          </a:p>
        </p:txBody>
      </p:sp>
      <p:sp>
        <p:nvSpPr>
          <p:cNvPr id="8" name="Rectángulo 7">
            <a:extLst>
              <a:ext uri="{FF2B5EF4-FFF2-40B4-BE49-F238E27FC236}">
                <a16:creationId xmlns:a16="http://schemas.microsoft.com/office/drawing/2014/main" xmlns="" id="{BBE67CE0-7FE9-4957-A0B7-49801095815C}"/>
              </a:ext>
            </a:extLst>
          </p:cNvPr>
          <p:cNvSpPr/>
          <p:nvPr/>
        </p:nvSpPr>
        <p:spPr>
          <a:xfrm>
            <a:off x="6652177" y="1913186"/>
            <a:ext cx="4989753" cy="9842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sz="1600" kern="0" dirty="0">
                <a:solidFill>
                  <a:schemeClr val="tx1"/>
                </a:solidFill>
                <a:ea typeface="ＭＳ Ｐゴシック" panose="020B0600070205080204" pitchFamily="34" charset="-128"/>
              </a:rPr>
              <a:t>Example of dysarthric female speaker</a:t>
            </a:r>
          </a:p>
        </p:txBody>
      </p:sp>
      <p:pic>
        <p:nvPicPr>
          <p:cNvPr id="3" name="32">
            <a:hlinkClick r:id="" action="ppaction://media"/>
            <a:extLst>
              <a:ext uri="{FF2B5EF4-FFF2-40B4-BE49-F238E27FC236}">
                <a16:creationId xmlns:a16="http://schemas.microsoft.com/office/drawing/2014/main" xmlns="" id="{98A87A39-BA52-4600-9C48-B14F7F33FD8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31137" y="2231477"/>
            <a:ext cx="347663" cy="347663"/>
          </a:xfrm>
          <a:prstGeom prst="rect">
            <a:avLst/>
          </a:prstGeom>
        </p:spPr>
      </p:pic>
    </p:spTree>
    <p:extLst>
      <p:ext uri="{BB962C8B-B14F-4D97-AF65-F5344CB8AC3E}">
        <p14:creationId xmlns:p14="http://schemas.microsoft.com/office/powerpoint/2010/main" val="2649676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08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42B7B3-19A5-4A2F-B4AD-F21364B1B475}"/>
              </a:ext>
            </a:extLst>
          </p:cNvPr>
          <p:cNvSpPr>
            <a:spLocks noGrp="1"/>
          </p:cNvSpPr>
          <p:nvPr>
            <p:ph type="title"/>
          </p:nvPr>
        </p:nvSpPr>
        <p:spPr>
          <a:xfrm>
            <a:off x="515939" y="210344"/>
            <a:ext cx="10276387" cy="984247"/>
          </a:xfrm>
        </p:spPr>
        <p:txBody>
          <a:bodyPr/>
          <a:lstStyle/>
          <a:p>
            <a:r>
              <a:rPr lang="es-ES_tradnl" dirty="0"/>
              <a:t>2. </a:t>
            </a:r>
            <a:r>
              <a:rPr lang="es-ES_tradnl" dirty="0" err="1"/>
              <a:t>Method</a:t>
            </a:r>
            <a:endParaRPr lang="es-ES_tradnl" dirty="0"/>
          </a:p>
        </p:txBody>
      </p:sp>
      <p:sp>
        <p:nvSpPr>
          <p:cNvPr id="6" name="Slide Number Placeholder 5">
            <a:extLst>
              <a:ext uri="{FF2B5EF4-FFF2-40B4-BE49-F238E27FC236}">
                <a16:creationId xmlns:a16="http://schemas.microsoft.com/office/drawing/2014/main" xmlns="" id="{7B6D5764-B67E-42A9-ABC4-3CB69CEE2A72}"/>
              </a:ext>
            </a:extLst>
          </p:cNvPr>
          <p:cNvSpPr>
            <a:spLocks noGrp="1"/>
          </p:cNvSpPr>
          <p:nvPr>
            <p:ph type="sldNum" sz="quarter" idx="12"/>
          </p:nvPr>
        </p:nvSpPr>
        <p:spPr/>
        <p:txBody>
          <a:bodyPr/>
          <a:lstStyle/>
          <a:p>
            <a:fld id="{F4C94289-3309-4C35-850A-56FD49B3E346}" type="slidenum">
              <a:rPr lang="en-GB" smtClean="0"/>
              <a:t>5</a:t>
            </a:fld>
            <a:endParaRPr lang="en-GB" dirty="0"/>
          </a:p>
        </p:txBody>
      </p:sp>
      <p:sp>
        <p:nvSpPr>
          <p:cNvPr id="9" name="Content Placeholder 2">
            <a:extLst>
              <a:ext uri="{FF2B5EF4-FFF2-40B4-BE49-F238E27FC236}">
                <a16:creationId xmlns:a16="http://schemas.microsoft.com/office/drawing/2014/main" xmlns="" id="{4183BBC2-033A-41CE-945F-E36FCA2E25F4}"/>
              </a:ext>
            </a:extLst>
          </p:cNvPr>
          <p:cNvSpPr>
            <a:spLocks noGrp="1"/>
          </p:cNvSpPr>
          <p:nvPr>
            <p:ph idx="1"/>
          </p:nvPr>
        </p:nvSpPr>
        <p:spPr>
          <a:xfrm>
            <a:off x="324853" y="1695450"/>
            <a:ext cx="11282947" cy="4587081"/>
          </a:xfrm>
        </p:spPr>
        <p:txBody>
          <a:bodyPr numCol="2"/>
          <a:lstStyle/>
          <a:p>
            <a:pPr marL="292100" eaLnBrk="0" fontAlgn="base" hangingPunct="0">
              <a:spcBef>
                <a:spcPct val="20000"/>
              </a:spcBef>
              <a:spcAft>
                <a:spcPct val="0"/>
              </a:spcAft>
              <a:buClr>
                <a:srgbClr val="99CCCC"/>
              </a:buClr>
              <a:buSzPct val="75000"/>
              <a:defRPr/>
            </a:pPr>
            <a:r>
              <a:rPr lang="es-ES" altLang="es-ES" sz="2000" b="1" kern="0" dirty="0" err="1">
                <a:solidFill>
                  <a:srgbClr val="000000"/>
                </a:solidFill>
                <a:ea typeface="ＭＳ Ｐゴシック" panose="020B0600070205080204" pitchFamily="34" charset="-128"/>
              </a:rPr>
              <a:t>Recording</a:t>
            </a:r>
            <a:r>
              <a:rPr lang="es-ES" altLang="es-ES" sz="2000" b="1" kern="0" dirty="0">
                <a:solidFill>
                  <a:srgbClr val="000000"/>
                </a:solidFill>
                <a:ea typeface="ＭＳ Ｐゴシック" panose="020B0600070205080204" pitchFamily="34" charset="-128"/>
              </a:rPr>
              <a:t> </a:t>
            </a:r>
            <a:r>
              <a:rPr lang="es-ES" altLang="es-ES" sz="2000" b="1" kern="0" dirty="0" err="1">
                <a:solidFill>
                  <a:srgbClr val="000000"/>
                </a:solidFill>
                <a:ea typeface="ＭＳ Ｐゴシック" panose="020B0600070205080204" pitchFamily="34" charset="-128"/>
              </a:rPr>
              <a:t>setup</a:t>
            </a:r>
            <a:r>
              <a:rPr lang="es-ES" altLang="es-ES" sz="2000" b="1" kern="0" dirty="0">
                <a:solidFill>
                  <a:srgbClr val="000000"/>
                </a:solidFill>
                <a:ea typeface="ＭＳ Ｐゴシック" panose="020B0600070205080204" pitchFamily="34" charset="-128"/>
              </a:rPr>
              <a:t>  </a:t>
            </a:r>
          </a:p>
          <a:p>
            <a:pPr marL="635000" indent="-342900" eaLnBrk="0" fontAlgn="base" hangingPunct="0">
              <a:spcBef>
                <a:spcPct val="20000"/>
              </a:spcBef>
              <a:spcAft>
                <a:spcPct val="0"/>
              </a:spcAft>
              <a:buClr>
                <a:srgbClr val="99CCCC"/>
              </a:buClr>
              <a:buSzPct val="75000"/>
              <a:buFont typeface="Arial" panose="020B0604020202020204" pitchFamily="34" charset="0"/>
              <a:buChar char="•"/>
              <a:defRPr/>
            </a:pPr>
            <a:r>
              <a:rPr lang="es-ES" altLang="es-ES" kern="0" dirty="0" err="1">
                <a:solidFill>
                  <a:srgbClr val="000000"/>
                </a:solidFill>
                <a:ea typeface="ＭＳ Ｐゴシック" panose="020B0600070205080204" pitchFamily="34" charset="-128"/>
              </a:rPr>
              <a:t>Soundproof</a:t>
            </a:r>
            <a:r>
              <a:rPr lang="es-ES" altLang="es-ES" kern="0" dirty="0">
                <a:solidFill>
                  <a:srgbClr val="000000"/>
                </a:solidFill>
                <a:ea typeface="ＭＳ Ｐゴシック" panose="020B0600070205080204" pitchFamily="34" charset="-128"/>
              </a:rPr>
              <a:t> </a:t>
            </a:r>
            <a:r>
              <a:rPr lang="es-ES" altLang="es-ES" kern="0" dirty="0" err="1">
                <a:solidFill>
                  <a:srgbClr val="000000"/>
                </a:solidFill>
                <a:ea typeface="ＭＳ Ｐゴシック" panose="020B0600070205080204" pitchFamily="34" charset="-128"/>
              </a:rPr>
              <a:t>booth</a:t>
            </a:r>
            <a:endParaRPr lang="es-ES" altLang="es-ES" kern="0" dirty="0">
              <a:solidFill>
                <a:srgbClr val="000000"/>
              </a:solidFill>
              <a:ea typeface="ＭＳ Ｐゴシック" panose="020B0600070205080204" pitchFamily="34" charset="-128"/>
            </a:endParaRPr>
          </a:p>
          <a:p>
            <a:pPr marL="635000" indent="-342900" eaLnBrk="0" fontAlgn="base" hangingPunct="0">
              <a:spcBef>
                <a:spcPct val="20000"/>
              </a:spcBef>
              <a:spcAft>
                <a:spcPct val="0"/>
              </a:spcAft>
              <a:buClr>
                <a:srgbClr val="99CCCC"/>
              </a:buClr>
              <a:buSzPct val="75000"/>
              <a:buFont typeface="Arial" panose="020B0604020202020204" pitchFamily="34" charset="0"/>
              <a:buChar char="•"/>
              <a:defRPr/>
            </a:pPr>
            <a:r>
              <a:rPr lang="en-US" altLang="es-ES" kern="0" dirty="0">
                <a:solidFill>
                  <a:srgbClr val="000000"/>
                </a:solidFill>
                <a:ea typeface="ＭＳ Ｐゴシック" panose="020B0600070205080204" pitchFamily="34" charset="-128"/>
              </a:rPr>
              <a:t>AKG C544L head-mounted condenser microphone </a:t>
            </a:r>
          </a:p>
          <a:p>
            <a:pPr marL="635000" indent="-342900" eaLnBrk="0" fontAlgn="base" hangingPunct="0">
              <a:spcBef>
                <a:spcPct val="20000"/>
              </a:spcBef>
              <a:spcAft>
                <a:spcPct val="0"/>
              </a:spcAft>
              <a:buClr>
                <a:srgbClr val="99CCCC"/>
              </a:buClr>
              <a:buSzPct val="75000"/>
              <a:buFont typeface="Arial" panose="020B0604020202020204" pitchFamily="34" charset="0"/>
              <a:buChar char="•"/>
              <a:defRPr/>
            </a:pPr>
            <a:r>
              <a:rPr lang="en-US" altLang="es-ES" kern="0" dirty="0">
                <a:solidFill>
                  <a:srgbClr val="000000"/>
                </a:solidFill>
                <a:ea typeface="ＭＳ Ｐゴシック" panose="020B0600070205080204" pitchFamily="34" charset="-128"/>
              </a:rPr>
              <a:t>Sampling rate of 44.1 kHz and 16 bits of resolution </a:t>
            </a:r>
          </a:p>
          <a:p>
            <a:pPr marL="635000" indent="-342900" eaLnBrk="0" fontAlgn="base" hangingPunct="0">
              <a:spcBef>
                <a:spcPct val="20000"/>
              </a:spcBef>
              <a:spcAft>
                <a:spcPct val="0"/>
              </a:spcAft>
              <a:buClr>
                <a:srgbClr val="99CCCC"/>
              </a:buClr>
              <a:buSzPct val="75000"/>
              <a:buFont typeface="Arial" panose="020B0604020202020204" pitchFamily="34" charset="0"/>
              <a:buChar char="•"/>
              <a:defRPr/>
            </a:pPr>
            <a:r>
              <a:rPr lang="en-US" altLang="es-ES" kern="0" dirty="0">
                <a:solidFill>
                  <a:srgbClr val="000000"/>
                </a:solidFill>
                <a:ea typeface="ＭＳ Ｐゴシック" panose="020B0600070205080204" pitchFamily="34" charset="-128"/>
              </a:rPr>
              <a:t>Sound card </a:t>
            </a:r>
            <a:r>
              <a:rPr lang="en-US" altLang="es-ES" i="1" kern="0" dirty="0">
                <a:solidFill>
                  <a:srgbClr val="000000"/>
                </a:solidFill>
                <a:ea typeface="ＭＳ Ｐゴシック" panose="020B0600070205080204" pitchFamily="34" charset="-128"/>
              </a:rPr>
              <a:t>Alesis io2 express </a:t>
            </a:r>
          </a:p>
          <a:p>
            <a:pPr marL="635000" indent="-342900" eaLnBrk="0" fontAlgn="base" hangingPunct="0">
              <a:spcBef>
                <a:spcPct val="20000"/>
              </a:spcBef>
              <a:spcAft>
                <a:spcPct val="0"/>
              </a:spcAft>
              <a:buClr>
                <a:srgbClr val="99CCCC"/>
              </a:buClr>
              <a:buSzPct val="75000"/>
              <a:buFont typeface="Arial" panose="020B0604020202020204" pitchFamily="34" charset="0"/>
              <a:buChar char="•"/>
              <a:defRPr/>
            </a:pPr>
            <a:r>
              <a:rPr lang="en-US" altLang="es-ES" kern="0" dirty="0">
                <a:solidFill>
                  <a:srgbClr val="000000"/>
                </a:solidFill>
                <a:ea typeface="ＭＳ Ｐゴシック" panose="020B0600070205080204" pitchFamily="34" charset="-128"/>
              </a:rPr>
              <a:t>PC with </a:t>
            </a:r>
            <a:r>
              <a:rPr lang="en-US" altLang="es-ES" i="1" kern="0" dirty="0" err="1">
                <a:solidFill>
                  <a:srgbClr val="000000"/>
                </a:solidFill>
                <a:ea typeface="ＭＳ Ｐゴシック" panose="020B0600070205080204" pitchFamily="34" charset="-128"/>
              </a:rPr>
              <a:t>Praat</a:t>
            </a:r>
            <a:endParaRPr lang="en-US" altLang="es-ES" i="1" kern="0" dirty="0">
              <a:solidFill>
                <a:srgbClr val="000000"/>
              </a:solidFill>
              <a:ea typeface="ＭＳ Ｐゴシック" panose="020B0600070205080204" pitchFamily="34" charset="-128"/>
            </a:endParaRPr>
          </a:p>
          <a:p>
            <a:pPr marL="635000" indent="-342900" eaLnBrk="0" fontAlgn="base" hangingPunct="0">
              <a:spcBef>
                <a:spcPct val="20000"/>
              </a:spcBef>
              <a:spcAft>
                <a:spcPct val="0"/>
              </a:spcAft>
              <a:buClr>
                <a:srgbClr val="99CCCC"/>
              </a:buClr>
              <a:buSzPct val="75000"/>
              <a:buFont typeface="Arial" panose="020B0604020202020204" pitchFamily="34" charset="0"/>
              <a:buChar char="•"/>
              <a:defRPr/>
            </a:pPr>
            <a:endParaRPr lang="en-US" altLang="es-ES" i="1" kern="0" dirty="0">
              <a:solidFill>
                <a:srgbClr val="000000"/>
              </a:solidFill>
              <a:ea typeface="ＭＳ Ｐゴシック" panose="020B0600070205080204" pitchFamily="34" charset="-128"/>
            </a:endParaRPr>
          </a:p>
          <a:p>
            <a:pPr marL="635000" indent="-342900" eaLnBrk="0" fontAlgn="base" hangingPunct="0">
              <a:spcBef>
                <a:spcPct val="20000"/>
              </a:spcBef>
              <a:spcAft>
                <a:spcPct val="0"/>
              </a:spcAft>
              <a:buClr>
                <a:srgbClr val="99CCCC"/>
              </a:buClr>
              <a:buSzPct val="75000"/>
              <a:buFont typeface="Arial" panose="020B0604020202020204" pitchFamily="34" charset="0"/>
              <a:buChar char="•"/>
              <a:defRPr/>
            </a:pPr>
            <a:r>
              <a:rPr lang="en-US" altLang="es-ES" kern="0" dirty="0">
                <a:solidFill>
                  <a:srgbClr val="000000"/>
                </a:solidFill>
                <a:ea typeface="ＭＳ Ｐゴシック" panose="020B0600070205080204" pitchFamily="34" charset="-128"/>
              </a:rPr>
              <a:t>Signal-to-noise ratio (SNR) measured post hoc to check the level of environmental noise of the voice recordings. </a:t>
            </a:r>
          </a:p>
          <a:p>
            <a:pPr marL="800100" lvl="1" indent="-342900" eaLnBrk="0" fontAlgn="base" hangingPunct="0">
              <a:spcBef>
                <a:spcPct val="20000"/>
              </a:spcBef>
              <a:spcAft>
                <a:spcPct val="0"/>
              </a:spcAft>
              <a:buClr>
                <a:srgbClr val="99CCCC"/>
              </a:buClr>
              <a:buSzPct val="75000"/>
              <a:defRPr/>
            </a:pPr>
            <a:r>
              <a:rPr lang="en-US" altLang="es-ES" kern="0" dirty="0">
                <a:solidFill>
                  <a:srgbClr val="000000"/>
                </a:solidFill>
                <a:ea typeface="ＭＳ Ｐゴシック" panose="020B0600070205080204" pitchFamily="34" charset="-128"/>
              </a:rPr>
              <a:t>All samples were consistent with the recommended threshold proposed by [</a:t>
            </a:r>
            <a:r>
              <a:rPr lang="en-US" altLang="es-ES" kern="0" dirty="0" err="1">
                <a:solidFill>
                  <a:schemeClr val="bg1">
                    <a:lumMod val="50000"/>
                  </a:schemeClr>
                </a:solidFill>
                <a:ea typeface="ＭＳ Ｐゴシック" panose="020B0600070205080204" pitchFamily="34" charset="-128"/>
              </a:rPr>
              <a:t>Deliyski</a:t>
            </a:r>
            <a:r>
              <a:rPr lang="en-US" altLang="es-ES" kern="0" dirty="0">
                <a:solidFill>
                  <a:schemeClr val="bg1">
                    <a:lumMod val="50000"/>
                  </a:schemeClr>
                </a:solidFill>
                <a:ea typeface="ＭＳ Ｐゴシック" panose="020B0600070205080204" pitchFamily="34" charset="-128"/>
              </a:rPr>
              <a:t>, Shaw &amp; Evans 2005</a:t>
            </a:r>
            <a:r>
              <a:rPr lang="en-US" altLang="es-ES" kern="0" dirty="0">
                <a:solidFill>
                  <a:srgbClr val="000000"/>
                </a:solidFill>
                <a:ea typeface="ＭＳ Ｐゴシック" panose="020B0600070205080204" pitchFamily="34" charset="-128"/>
              </a:rPr>
              <a:t>] (SNR&gt;30dB). </a:t>
            </a:r>
          </a:p>
          <a:p>
            <a:pPr marL="292100" eaLnBrk="0" fontAlgn="base" hangingPunct="0">
              <a:spcBef>
                <a:spcPct val="20000"/>
              </a:spcBef>
              <a:spcAft>
                <a:spcPct val="0"/>
              </a:spcAft>
              <a:buClr>
                <a:srgbClr val="99CCCC"/>
              </a:buClr>
              <a:buSzPct val="75000"/>
              <a:defRPr/>
            </a:pPr>
            <a:r>
              <a:rPr lang="es-ES" altLang="es-ES" sz="2000" b="1" kern="0" dirty="0" err="1">
                <a:solidFill>
                  <a:srgbClr val="000000"/>
                </a:solidFill>
                <a:ea typeface="ＭＳ Ｐゴシック" panose="020B0600070205080204" pitchFamily="34" charset="-128"/>
              </a:rPr>
              <a:t>Speech</a:t>
            </a:r>
            <a:r>
              <a:rPr lang="es-ES" altLang="es-ES" sz="2000" b="1" kern="0" dirty="0">
                <a:solidFill>
                  <a:srgbClr val="000000"/>
                </a:solidFill>
                <a:ea typeface="ＭＳ Ｐゴシック" panose="020B0600070205080204" pitchFamily="34" charset="-128"/>
              </a:rPr>
              <a:t> </a:t>
            </a:r>
            <a:r>
              <a:rPr lang="es-ES" altLang="es-ES" sz="2000" b="1" kern="0" dirty="0" err="1">
                <a:solidFill>
                  <a:srgbClr val="000000"/>
                </a:solidFill>
                <a:ea typeface="ＭＳ Ｐゴシック" panose="020B0600070205080204" pitchFamily="34" charset="-128"/>
              </a:rPr>
              <a:t>samples</a:t>
            </a:r>
            <a:endParaRPr lang="es-ES" altLang="es-ES" sz="2000" b="1" kern="0" dirty="0">
              <a:solidFill>
                <a:srgbClr val="000000"/>
              </a:solidFill>
              <a:ea typeface="ＭＳ Ｐゴシック" panose="020B0600070205080204" pitchFamily="34" charset="-128"/>
            </a:endParaRPr>
          </a:p>
          <a:p>
            <a:pPr marL="577850" indent="-285750" eaLnBrk="0" fontAlgn="base" hangingPunct="0">
              <a:spcBef>
                <a:spcPct val="20000"/>
              </a:spcBef>
              <a:spcAft>
                <a:spcPct val="0"/>
              </a:spcAft>
              <a:buClr>
                <a:srgbClr val="99CCCC"/>
              </a:buClr>
              <a:buSzPct val="75000"/>
              <a:buFont typeface="Arial" panose="020B0604020202020204" pitchFamily="34" charset="0"/>
              <a:buChar char="•"/>
              <a:defRPr/>
            </a:pPr>
            <a:r>
              <a:rPr lang="en-US" altLang="es-ES" sz="1800" kern="0" dirty="0">
                <a:solidFill>
                  <a:srgbClr val="000000"/>
                </a:solidFill>
                <a:ea typeface="ＭＳ Ｐゴシック" panose="020B0600070205080204" pitchFamily="34" charset="-128"/>
              </a:rPr>
              <a:t>Readin</a:t>
            </a:r>
            <a:r>
              <a:rPr lang="en-US" altLang="es-ES" kern="0" dirty="0">
                <a:solidFill>
                  <a:srgbClr val="000000"/>
                </a:solidFill>
                <a:ea typeface="ＭＳ Ｐゴシック" panose="020B0600070205080204" pitchFamily="34" charset="-128"/>
              </a:rPr>
              <a:t>g task: 4 phonetically balanced sentences of the Spanish Matrix Sentences Test </a:t>
            </a:r>
            <a:r>
              <a:rPr lang="en-US" sz="1800" kern="0" dirty="0">
                <a:solidFill>
                  <a:schemeClr val="bg1">
                    <a:lumMod val="50000"/>
                  </a:schemeClr>
                </a:solidFill>
                <a:ea typeface="ＭＳ Ｐゴシック" panose="020B0600070205080204" pitchFamily="34" charset="-128"/>
              </a:rPr>
              <a:t>[Hochmuth et al. 2012]</a:t>
            </a:r>
          </a:p>
          <a:p>
            <a:pPr marL="577850" indent="-285750" eaLnBrk="0" fontAlgn="base" hangingPunct="0">
              <a:spcBef>
                <a:spcPct val="20000"/>
              </a:spcBef>
              <a:spcAft>
                <a:spcPct val="0"/>
              </a:spcAft>
              <a:buClr>
                <a:srgbClr val="99CCCC"/>
              </a:buClr>
              <a:buSzPct val="75000"/>
              <a:buFont typeface="Arial" panose="020B0604020202020204" pitchFamily="34" charset="0"/>
              <a:buChar char="•"/>
              <a:defRPr/>
            </a:pPr>
            <a:r>
              <a:rPr lang="en-US" altLang="es-ES" kern="0" dirty="0">
                <a:ea typeface="ＭＳ Ｐゴシック" panose="020B0600070205080204" pitchFamily="34" charset="-128"/>
              </a:rPr>
              <a:t>Duration: around 20s. </a:t>
            </a:r>
            <a:endParaRPr lang="en-GB" sz="1600" dirty="0"/>
          </a:p>
        </p:txBody>
      </p:sp>
      <p:sp>
        <p:nvSpPr>
          <p:cNvPr id="7" name="Rectángulo 6">
            <a:extLst>
              <a:ext uri="{FF2B5EF4-FFF2-40B4-BE49-F238E27FC236}">
                <a16:creationId xmlns:a16="http://schemas.microsoft.com/office/drawing/2014/main" xmlns="" id="{C86475CA-34B3-4F34-A887-F79B8F90110F}"/>
              </a:ext>
            </a:extLst>
          </p:cNvPr>
          <p:cNvSpPr/>
          <p:nvPr/>
        </p:nvSpPr>
        <p:spPr>
          <a:xfrm>
            <a:off x="6487677" y="3503428"/>
            <a:ext cx="4989753" cy="16214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sz="1600" b="1" i="1" dirty="0">
                <a:solidFill>
                  <a:schemeClr val="tx1"/>
                </a:solidFill>
              </a:rPr>
              <a:t>Carmen </a:t>
            </a:r>
            <a:r>
              <a:rPr lang="en-US" sz="1600" b="1" i="1" dirty="0" err="1">
                <a:solidFill>
                  <a:schemeClr val="tx1"/>
                </a:solidFill>
              </a:rPr>
              <a:t>tiene</a:t>
            </a:r>
            <a:r>
              <a:rPr lang="en-US" sz="1600" b="1" i="1" dirty="0">
                <a:solidFill>
                  <a:schemeClr val="tx1"/>
                </a:solidFill>
              </a:rPr>
              <a:t> dos </a:t>
            </a:r>
            <a:r>
              <a:rPr lang="en-US" sz="1600" b="1" i="1" dirty="0" err="1">
                <a:solidFill>
                  <a:schemeClr val="tx1"/>
                </a:solidFill>
              </a:rPr>
              <a:t>libros</a:t>
            </a:r>
            <a:r>
              <a:rPr lang="en-US" sz="1600" b="1" i="1" dirty="0">
                <a:solidFill>
                  <a:schemeClr val="tx1"/>
                </a:solidFill>
              </a:rPr>
              <a:t> </a:t>
            </a:r>
            <a:r>
              <a:rPr lang="en-US" sz="1600" b="1" i="1" dirty="0" err="1">
                <a:solidFill>
                  <a:schemeClr val="tx1"/>
                </a:solidFill>
              </a:rPr>
              <a:t>grandes</a:t>
            </a:r>
            <a:endParaRPr lang="en-US" sz="1600" b="1" i="1" dirty="0">
              <a:solidFill>
                <a:schemeClr val="tx1"/>
              </a:solidFill>
            </a:endParaRPr>
          </a:p>
          <a:p>
            <a:pPr marL="285750" indent="-285750">
              <a:buFontTx/>
              <a:buChar char="-"/>
            </a:pPr>
            <a:r>
              <a:rPr lang="en-US" sz="1600" b="1" i="1" dirty="0">
                <a:solidFill>
                  <a:schemeClr val="tx1"/>
                </a:solidFill>
              </a:rPr>
              <a:t>Elena </a:t>
            </a:r>
            <a:r>
              <a:rPr lang="en-US" sz="1600" b="1" i="1" dirty="0" err="1">
                <a:solidFill>
                  <a:schemeClr val="tx1"/>
                </a:solidFill>
              </a:rPr>
              <a:t>compra</a:t>
            </a:r>
            <a:r>
              <a:rPr lang="en-US" sz="1600" b="1" i="1" dirty="0">
                <a:solidFill>
                  <a:schemeClr val="tx1"/>
                </a:solidFill>
              </a:rPr>
              <a:t> </a:t>
            </a:r>
            <a:r>
              <a:rPr lang="en-US" sz="1600" b="1" i="1" dirty="0" err="1">
                <a:solidFill>
                  <a:schemeClr val="tx1"/>
                </a:solidFill>
              </a:rPr>
              <a:t>doce</a:t>
            </a:r>
            <a:r>
              <a:rPr lang="en-US" sz="1600" b="1" i="1" dirty="0">
                <a:solidFill>
                  <a:schemeClr val="tx1"/>
                </a:solidFill>
              </a:rPr>
              <a:t> </a:t>
            </a:r>
            <a:r>
              <a:rPr lang="en-US" sz="1600" b="1" i="1" dirty="0" err="1">
                <a:solidFill>
                  <a:schemeClr val="tx1"/>
                </a:solidFill>
              </a:rPr>
              <a:t>platos</a:t>
            </a:r>
            <a:r>
              <a:rPr lang="en-US" sz="1600" b="1" i="1" dirty="0">
                <a:solidFill>
                  <a:schemeClr val="tx1"/>
                </a:solidFill>
              </a:rPr>
              <a:t> </a:t>
            </a:r>
            <a:r>
              <a:rPr lang="en-US" sz="1600" b="1" i="1" dirty="0" err="1">
                <a:solidFill>
                  <a:schemeClr val="tx1"/>
                </a:solidFill>
              </a:rPr>
              <a:t>nuevos</a:t>
            </a:r>
            <a:endParaRPr lang="en-US" sz="1600" b="1" i="1" dirty="0">
              <a:solidFill>
                <a:schemeClr val="tx1"/>
              </a:solidFill>
            </a:endParaRPr>
          </a:p>
          <a:p>
            <a:pPr marL="285750" indent="-285750">
              <a:buFontTx/>
              <a:buChar char="-"/>
            </a:pPr>
            <a:r>
              <a:rPr lang="en-US" sz="1600" b="1" i="1" dirty="0">
                <a:solidFill>
                  <a:schemeClr val="tx1"/>
                </a:solidFill>
              </a:rPr>
              <a:t>Teresa </a:t>
            </a:r>
            <a:r>
              <a:rPr lang="en-US" sz="1600" b="1" i="1" dirty="0" err="1">
                <a:solidFill>
                  <a:schemeClr val="tx1"/>
                </a:solidFill>
              </a:rPr>
              <a:t>hace</a:t>
            </a:r>
            <a:r>
              <a:rPr lang="en-US" sz="1600" b="1" i="1" dirty="0">
                <a:solidFill>
                  <a:schemeClr val="tx1"/>
                </a:solidFill>
              </a:rPr>
              <a:t> </a:t>
            </a:r>
            <a:r>
              <a:rPr lang="en-US" sz="1600" b="1" i="1" dirty="0" err="1">
                <a:solidFill>
                  <a:schemeClr val="tx1"/>
                </a:solidFill>
              </a:rPr>
              <a:t>siete</a:t>
            </a:r>
            <a:r>
              <a:rPr lang="en-US" sz="1600" b="1" i="1" dirty="0">
                <a:solidFill>
                  <a:schemeClr val="tx1"/>
                </a:solidFill>
              </a:rPr>
              <a:t> regalos </a:t>
            </a:r>
            <a:r>
              <a:rPr lang="en-US" sz="1600" b="1" i="1" dirty="0" err="1">
                <a:solidFill>
                  <a:schemeClr val="tx1"/>
                </a:solidFill>
              </a:rPr>
              <a:t>pequeños</a:t>
            </a:r>
            <a:endParaRPr lang="en-US" sz="1600" b="1" i="1" dirty="0">
              <a:solidFill>
                <a:schemeClr val="tx1"/>
              </a:solidFill>
            </a:endParaRPr>
          </a:p>
          <a:p>
            <a:pPr marL="285750" indent="-285750">
              <a:buFontTx/>
              <a:buChar char="-"/>
            </a:pPr>
            <a:r>
              <a:rPr lang="en-US" sz="1600" b="1" i="1" dirty="0">
                <a:solidFill>
                  <a:schemeClr val="tx1"/>
                </a:solidFill>
              </a:rPr>
              <a:t>Josefa </a:t>
            </a:r>
            <a:r>
              <a:rPr lang="en-US" sz="1600" b="1" i="1" dirty="0" err="1">
                <a:solidFill>
                  <a:schemeClr val="tx1"/>
                </a:solidFill>
              </a:rPr>
              <a:t>vende</a:t>
            </a:r>
            <a:r>
              <a:rPr lang="en-US" sz="1600" b="1" i="1" dirty="0">
                <a:solidFill>
                  <a:schemeClr val="tx1"/>
                </a:solidFill>
              </a:rPr>
              <a:t> </a:t>
            </a:r>
            <a:r>
              <a:rPr lang="en-US" sz="1600" b="1" i="1" dirty="0" err="1">
                <a:solidFill>
                  <a:schemeClr val="tx1"/>
                </a:solidFill>
              </a:rPr>
              <a:t>tres</a:t>
            </a:r>
            <a:r>
              <a:rPr lang="en-US" sz="1600" b="1" i="1" dirty="0">
                <a:solidFill>
                  <a:schemeClr val="tx1"/>
                </a:solidFill>
              </a:rPr>
              <a:t> </a:t>
            </a:r>
            <a:r>
              <a:rPr lang="en-US" sz="1600" b="1" i="1" dirty="0" err="1">
                <a:solidFill>
                  <a:schemeClr val="tx1"/>
                </a:solidFill>
              </a:rPr>
              <a:t>zapatos</a:t>
            </a:r>
            <a:r>
              <a:rPr lang="en-US" sz="1600" b="1" i="1" dirty="0">
                <a:solidFill>
                  <a:schemeClr val="tx1"/>
                </a:solidFill>
              </a:rPr>
              <a:t> </a:t>
            </a:r>
            <a:r>
              <a:rPr lang="en-US" sz="1600" b="1" i="1" dirty="0" err="1">
                <a:solidFill>
                  <a:schemeClr val="tx1"/>
                </a:solidFill>
              </a:rPr>
              <a:t>azules</a:t>
            </a:r>
            <a:endParaRPr lang="en-US" sz="1600" b="1" i="1" dirty="0">
              <a:solidFill>
                <a:schemeClr val="tx1"/>
              </a:solidFill>
            </a:endParaRPr>
          </a:p>
          <a:p>
            <a:pPr marL="285750" indent="-285750">
              <a:buFontTx/>
              <a:buChar char="-"/>
            </a:pPr>
            <a:endParaRPr lang="en-US" sz="1600" kern="0" dirty="0">
              <a:solidFill>
                <a:schemeClr val="bg1">
                  <a:lumMod val="50000"/>
                </a:schemeClr>
              </a:solidFill>
              <a:ea typeface="ＭＳ Ｐゴシック" panose="020B0600070205080204" pitchFamily="34" charset="-128"/>
            </a:endParaRPr>
          </a:p>
        </p:txBody>
      </p:sp>
    </p:spTree>
    <p:extLst>
      <p:ext uri="{BB962C8B-B14F-4D97-AF65-F5344CB8AC3E}">
        <p14:creationId xmlns:p14="http://schemas.microsoft.com/office/powerpoint/2010/main" val="1492098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42B7B3-19A5-4A2F-B4AD-F21364B1B475}"/>
              </a:ext>
            </a:extLst>
          </p:cNvPr>
          <p:cNvSpPr>
            <a:spLocks noGrp="1"/>
          </p:cNvSpPr>
          <p:nvPr>
            <p:ph type="title"/>
          </p:nvPr>
        </p:nvSpPr>
        <p:spPr>
          <a:xfrm>
            <a:off x="515939" y="210344"/>
            <a:ext cx="10276387" cy="984247"/>
          </a:xfrm>
        </p:spPr>
        <p:txBody>
          <a:bodyPr/>
          <a:lstStyle/>
          <a:p>
            <a:r>
              <a:rPr lang="es-ES_tradnl" dirty="0"/>
              <a:t>2. </a:t>
            </a:r>
            <a:r>
              <a:rPr lang="es-ES_tradnl" dirty="0" err="1"/>
              <a:t>Method</a:t>
            </a:r>
            <a:endParaRPr lang="es-ES_tradnl" dirty="0"/>
          </a:p>
        </p:txBody>
      </p:sp>
      <p:sp>
        <p:nvSpPr>
          <p:cNvPr id="6" name="Slide Number Placeholder 5">
            <a:extLst>
              <a:ext uri="{FF2B5EF4-FFF2-40B4-BE49-F238E27FC236}">
                <a16:creationId xmlns:a16="http://schemas.microsoft.com/office/drawing/2014/main" xmlns="" id="{7B6D5764-B67E-42A9-ABC4-3CB69CEE2A72}"/>
              </a:ext>
            </a:extLst>
          </p:cNvPr>
          <p:cNvSpPr>
            <a:spLocks noGrp="1"/>
          </p:cNvSpPr>
          <p:nvPr>
            <p:ph type="sldNum" sz="quarter" idx="12"/>
          </p:nvPr>
        </p:nvSpPr>
        <p:spPr/>
        <p:txBody>
          <a:bodyPr/>
          <a:lstStyle/>
          <a:p>
            <a:fld id="{F4C94289-3309-4C35-850A-56FD49B3E346}" type="slidenum">
              <a:rPr lang="en-GB" smtClean="0"/>
              <a:t>6</a:t>
            </a:fld>
            <a:endParaRPr lang="en-GB" dirty="0"/>
          </a:p>
        </p:txBody>
      </p:sp>
      <p:sp>
        <p:nvSpPr>
          <p:cNvPr id="9" name="Content Placeholder 2">
            <a:extLst>
              <a:ext uri="{FF2B5EF4-FFF2-40B4-BE49-F238E27FC236}">
                <a16:creationId xmlns:a16="http://schemas.microsoft.com/office/drawing/2014/main" xmlns="" id="{4183BBC2-033A-41CE-945F-E36FCA2E25F4}"/>
              </a:ext>
            </a:extLst>
          </p:cNvPr>
          <p:cNvSpPr>
            <a:spLocks noGrp="1"/>
          </p:cNvSpPr>
          <p:nvPr>
            <p:ph idx="1"/>
          </p:nvPr>
        </p:nvSpPr>
        <p:spPr>
          <a:xfrm>
            <a:off x="324853" y="1695450"/>
            <a:ext cx="11282947" cy="4587081"/>
          </a:xfrm>
        </p:spPr>
        <p:txBody>
          <a:bodyPr/>
          <a:lstStyle/>
          <a:p>
            <a:pPr marL="292100" eaLnBrk="0" fontAlgn="base" hangingPunct="0">
              <a:spcBef>
                <a:spcPct val="20000"/>
              </a:spcBef>
              <a:spcAft>
                <a:spcPct val="0"/>
              </a:spcAft>
              <a:buClr>
                <a:srgbClr val="99CCCC"/>
              </a:buClr>
              <a:buSzPct val="75000"/>
              <a:defRPr/>
            </a:pPr>
            <a:r>
              <a:rPr lang="es-ES" altLang="es-ES" sz="2000" b="1" kern="0" dirty="0">
                <a:solidFill>
                  <a:srgbClr val="000000"/>
                </a:solidFill>
                <a:ea typeface="ＭＳ Ｐゴシック" panose="020B0600070205080204" pitchFamily="34" charset="-128"/>
              </a:rPr>
              <a:t>Acoustic </a:t>
            </a:r>
            <a:r>
              <a:rPr lang="es-ES" altLang="es-ES" sz="2000" b="1" kern="0" dirty="0" err="1">
                <a:solidFill>
                  <a:srgbClr val="000000"/>
                </a:solidFill>
                <a:ea typeface="ＭＳ Ｐゴシック" panose="020B0600070205080204" pitchFamily="34" charset="-128"/>
              </a:rPr>
              <a:t>analysis</a:t>
            </a:r>
            <a:endParaRPr lang="en-US" altLang="es-ES" sz="1800" kern="0" dirty="0">
              <a:solidFill>
                <a:srgbClr val="000000"/>
              </a:solidFill>
              <a:ea typeface="ＭＳ Ｐゴシック" panose="020B0600070205080204" pitchFamily="34" charset="-128"/>
            </a:endParaRPr>
          </a:p>
          <a:p>
            <a:pPr marL="285750" indent="-285750">
              <a:buFont typeface="Arial" panose="020B0604020202020204" pitchFamily="34" charset="0"/>
              <a:buChar char="•"/>
            </a:pPr>
            <a:r>
              <a:rPr lang="en-GB" sz="1600" dirty="0"/>
              <a:t>All the acoustic measures (13) were extracted with </a:t>
            </a:r>
            <a:r>
              <a:rPr lang="en-GB" sz="1600" i="1" dirty="0" err="1"/>
              <a:t>Praat</a:t>
            </a:r>
            <a:r>
              <a:rPr lang="en-GB" sz="1600" i="1" dirty="0"/>
              <a:t>.</a:t>
            </a:r>
            <a:r>
              <a:rPr lang="en-GB" sz="1600" dirty="0"/>
              <a:t> </a:t>
            </a:r>
          </a:p>
        </p:txBody>
      </p:sp>
      <p:pic>
        <p:nvPicPr>
          <p:cNvPr id="4" name="Imagen 3">
            <a:extLst>
              <a:ext uri="{FF2B5EF4-FFF2-40B4-BE49-F238E27FC236}">
                <a16:creationId xmlns:a16="http://schemas.microsoft.com/office/drawing/2014/main" xmlns="" id="{2E43439D-ADDF-4573-AA5D-ABB15C81AB33}"/>
              </a:ext>
            </a:extLst>
          </p:cNvPr>
          <p:cNvPicPr>
            <a:picLocks noChangeAspect="1"/>
          </p:cNvPicPr>
          <p:nvPr/>
        </p:nvPicPr>
        <p:blipFill>
          <a:blip r:embed="rId3"/>
          <a:stretch>
            <a:fillRect/>
          </a:stretch>
        </p:blipFill>
        <p:spPr>
          <a:xfrm>
            <a:off x="217967" y="2485201"/>
            <a:ext cx="11756065" cy="1860388"/>
          </a:xfrm>
          <a:prstGeom prst="rect">
            <a:avLst/>
          </a:prstGeom>
        </p:spPr>
      </p:pic>
      <p:sp>
        <p:nvSpPr>
          <p:cNvPr id="5" name="Elipse 4">
            <a:extLst>
              <a:ext uri="{FF2B5EF4-FFF2-40B4-BE49-F238E27FC236}">
                <a16:creationId xmlns:a16="http://schemas.microsoft.com/office/drawing/2014/main" xmlns="" id="{3B058C95-FCBF-48C9-BC47-99E0ED721631}"/>
              </a:ext>
            </a:extLst>
          </p:cNvPr>
          <p:cNvSpPr/>
          <p:nvPr/>
        </p:nvSpPr>
        <p:spPr>
          <a:xfrm>
            <a:off x="7150956" y="3054980"/>
            <a:ext cx="4326474" cy="55477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CuadroTexto 6">
            <a:extLst>
              <a:ext uri="{FF2B5EF4-FFF2-40B4-BE49-F238E27FC236}">
                <a16:creationId xmlns:a16="http://schemas.microsoft.com/office/drawing/2014/main" xmlns="" id="{E87DFFF9-9FB9-411F-B2E6-877E859F0F58}"/>
              </a:ext>
            </a:extLst>
          </p:cNvPr>
          <p:cNvSpPr txBox="1"/>
          <p:nvPr/>
        </p:nvSpPr>
        <p:spPr>
          <a:xfrm>
            <a:off x="8506047" y="1963996"/>
            <a:ext cx="3627474" cy="274593"/>
          </a:xfrm>
          <a:prstGeom prst="rect">
            <a:avLst/>
          </a:prstGeom>
          <a:noFill/>
        </p:spPr>
        <p:txBody>
          <a:bodyPr wrap="square" lIns="0" tIns="0" rIns="0" bIns="0" rtlCol="0">
            <a:noAutofit/>
          </a:bodyPr>
          <a:lstStyle/>
          <a:p>
            <a:pPr algn="l"/>
            <a:r>
              <a:rPr lang="es-ES" dirty="0"/>
              <a:t>Acoustic Voice </a:t>
            </a:r>
            <a:r>
              <a:rPr lang="es-ES" dirty="0" err="1"/>
              <a:t>Quality</a:t>
            </a:r>
            <a:r>
              <a:rPr lang="es-ES" dirty="0"/>
              <a:t> </a:t>
            </a:r>
            <a:r>
              <a:rPr lang="es-ES" dirty="0" err="1"/>
              <a:t>Index</a:t>
            </a:r>
            <a:r>
              <a:rPr lang="es-ES" dirty="0"/>
              <a:t> 03.01 </a:t>
            </a:r>
            <a:endParaRPr lang="es-ES" sz="1800" b="0" i="0" u="none" strike="noStrike" baseline="0" dirty="0">
              <a:solidFill>
                <a:srgbClr val="000000"/>
              </a:solidFill>
              <a:latin typeface="Times New Roman" panose="02020603050405020304" pitchFamily="18" charset="0"/>
            </a:endParaRPr>
          </a:p>
          <a:p>
            <a:pPr algn="ctr"/>
            <a:r>
              <a:rPr lang="es-ES" dirty="0">
                <a:solidFill>
                  <a:schemeClr val="bg1">
                    <a:lumMod val="50000"/>
                  </a:schemeClr>
                </a:solidFill>
              </a:rPr>
              <a:t>[</a:t>
            </a:r>
            <a:r>
              <a:rPr lang="es-ES" dirty="0" err="1">
                <a:solidFill>
                  <a:schemeClr val="bg1">
                    <a:lumMod val="50000"/>
                  </a:schemeClr>
                </a:solidFill>
              </a:rPr>
              <a:t>Barsties</a:t>
            </a:r>
            <a:r>
              <a:rPr lang="es-ES" dirty="0">
                <a:solidFill>
                  <a:schemeClr val="bg1">
                    <a:lumMod val="50000"/>
                  </a:schemeClr>
                </a:solidFill>
              </a:rPr>
              <a:t> &amp; </a:t>
            </a:r>
            <a:r>
              <a:rPr lang="es-ES" dirty="0" err="1">
                <a:solidFill>
                  <a:schemeClr val="bg1">
                    <a:lumMod val="50000"/>
                  </a:schemeClr>
                </a:solidFill>
              </a:rPr>
              <a:t>Maryn</a:t>
            </a:r>
            <a:r>
              <a:rPr lang="es-ES" dirty="0">
                <a:solidFill>
                  <a:schemeClr val="bg1">
                    <a:lumMod val="50000"/>
                  </a:schemeClr>
                </a:solidFill>
              </a:rPr>
              <a:t> 2016]</a:t>
            </a:r>
          </a:p>
          <a:p>
            <a:pPr algn="l"/>
            <a:r>
              <a:rPr lang="es-ES" dirty="0"/>
              <a:t> </a:t>
            </a:r>
          </a:p>
        </p:txBody>
      </p:sp>
      <p:sp>
        <p:nvSpPr>
          <p:cNvPr id="8" name="Rectángulo 7">
            <a:extLst>
              <a:ext uri="{FF2B5EF4-FFF2-40B4-BE49-F238E27FC236}">
                <a16:creationId xmlns:a16="http://schemas.microsoft.com/office/drawing/2014/main" xmlns="" id="{25D41A59-60DB-4137-89D8-FD91DEFE6E74}"/>
              </a:ext>
            </a:extLst>
          </p:cNvPr>
          <p:cNvSpPr/>
          <p:nvPr/>
        </p:nvSpPr>
        <p:spPr>
          <a:xfrm>
            <a:off x="372140" y="2877237"/>
            <a:ext cx="6671930" cy="1264146"/>
          </a:xfrm>
          <a:prstGeom prst="rect">
            <a:avLst/>
          </a:prstGeom>
          <a:noFill/>
          <a:ln w="38100">
            <a:solidFill>
              <a:schemeClr val="accent6">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CuadroTexto 12">
            <a:extLst>
              <a:ext uri="{FF2B5EF4-FFF2-40B4-BE49-F238E27FC236}">
                <a16:creationId xmlns:a16="http://schemas.microsoft.com/office/drawing/2014/main" xmlns="" id="{8B10D472-4C3A-4938-9510-E9000E14D342}"/>
              </a:ext>
            </a:extLst>
          </p:cNvPr>
          <p:cNvSpPr txBox="1"/>
          <p:nvPr/>
        </p:nvSpPr>
        <p:spPr>
          <a:xfrm>
            <a:off x="324853" y="4449726"/>
            <a:ext cx="6334046" cy="830997"/>
          </a:xfrm>
          <a:prstGeom prst="rect">
            <a:avLst/>
          </a:prstGeom>
          <a:noFill/>
        </p:spPr>
        <p:txBody>
          <a:bodyPr wrap="square">
            <a:spAutoFit/>
          </a:bodyPr>
          <a:lstStyle/>
          <a:p>
            <a:pPr marL="285750" indent="-285750" algn="just">
              <a:buFont typeface="Arial" panose="020B0604020202020204" pitchFamily="34" charset="0"/>
              <a:buChar char="•"/>
            </a:pPr>
            <a:r>
              <a:rPr lang="en-US" sz="1600" dirty="0">
                <a:highlight>
                  <a:srgbClr val="20CB9E"/>
                </a:highlight>
              </a:rPr>
              <a:t>Temporal acoustic analyses </a:t>
            </a:r>
            <a:r>
              <a:rPr lang="en-US" sz="1600" dirty="0"/>
              <a:t>were conducted only on voiced segments of continuous speech through an automated detection </a:t>
            </a:r>
            <a:r>
              <a:rPr lang="en-US" sz="1600" dirty="0" err="1"/>
              <a:t>Praat</a:t>
            </a:r>
            <a:r>
              <a:rPr lang="en-US" sz="1600" dirty="0"/>
              <a:t> script </a:t>
            </a:r>
            <a:r>
              <a:rPr lang="en-US" sz="1600" dirty="0">
                <a:solidFill>
                  <a:schemeClr val="bg1">
                    <a:lumMod val="50000"/>
                  </a:schemeClr>
                </a:solidFill>
              </a:rPr>
              <a:t>[Maryn et al. 2010]. </a:t>
            </a:r>
          </a:p>
        </p:txBody>
      </p:sp>
      <p:pic>
        <p:nvPicPr>
          <p:cNvPr id="10" name="Imagen 9" descr="Imagen que contiene Gráfico&#10;&#10;Descripción generada automáticamente">
            <a:extLst>
              <a:ext uri="{FF2B5EF4-FFF2-40B4-BE49-F238E27FC236}">
                <a16:creationId xmlns:a16="http://schemas.microsoft.com/office/drawing/2014/main" xmlns="" id="{CFCC81F3-79C1-4BE4-B6D4-3C47F4C77D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23872" y="4243390"/>
            <a:ext cx="3386667" cy="2540000"/>
          </a:xfrm>
          <a:prstGeom prst="rect">
            <a:avLst/>
          </a:prstGeom>
        </p:spPr>
      </p:pic>
      <p:sp>
        <p:nvSpPr>
          <p:cNvPr id="11" name="CuadroTexto 10">
            <a:extLst>
              <a:ext uri="{FF2B5EF4-FFF2-40B4-BE49-F238E27FC236}">
                <a16:creationId xmlns:a16="http://schemas.microsoft.com/office/drawing/2014/main" xmlns="" id="{132A5AEA-B23E-4968-98D3-A255B98A1635}"/>
              </a:ext>
            </a:extLst>
          </p:cNvPr>
          <p:cNvSpPr txBox="1"/>
          <p:nvPr/>
        </p:nvSpPr>
        <p:spPr>
          <a:xfrm>
            <a:off x="2924174" y="5387876"/>
            <a:ext cx="4733491" cy="1077218"/>
          </a:xfrm>
          <a:prstGeom prst="rect">
            <a:avLst/>
          </a:prstGeom>
          <a:noFill/>
        </p:spPr>
        <p:txBody>
          <a:bodyPr wrap="square">
            <a:spAutoFit/>
          </a:bodyPr>
          <a:lstStyle/>
          <a:p>
            <a:pPr algn="just"/>
            <a:r>
              <a:rPr lang="en-US" sz="1600" b="0" i="0" dirty="0">
                <a:solidFill>
                  <a:srgbClr val="222222"/>
                </a:solidFill>
                <a:effectLst/>
                <a:highlight>
                  <a:srgbClr val="FF0000"/>
                </a:highlight>
                <a:latin typeface="Arial" panose="020B0604020202020204" pitchFamily="34" charset="0"/>
              </a:rPr>
              <a:t>CPPs </a:t>
            </a:r>
            <a:r>
              <a:rPr lang="en-US" sz="1600" b="0" i="0" dirty="0">
                <a:solidFill>
                  <a:srgbClr val="222222"/>
                </a:solidFill>
                <a:effectLst/>
                <a:latin typeface="Arial" panose="020B0604020202020204" pitchFamily="34" charset="0"/>
              </a:rPr>
              <a:t>= difference between the most prominent cepstral peak (first </a:t>
            </a:r>
            <a:r>
              <a:rPr lang="en-US" sz="1600" b="0" i="1" dirty="0" err="1">
                <a:solidFill>
                  <a:srgbClr val="222222"/>
                </a:solidFill>
                <a:effectLst/>
                <a:latin typeface="Arial" panose="020B0604020202020204" pitchFamily="34" charset="0"/>
              </a:rPr>
              <a:t>rahmonic</a:t>
            </a:r>
            <a:r>
              <a:rPr lang="en-US" sz="1600" dirty="0">
                <a:solidFill>
                  <a:srgbClr val="222222"/>
                </a:solidFill>
                <a:latin typeface="Arial" panose="020B0604020202020204" pitchFamily="34" charset="0"/>
              </a:rPr>
              <a:t>)</a:t>
            </a:r>
            <a:r>
              <a:rPr lang="en-US" sz="1600" b="0" i="0" dirty="0">
                <a:solidFill>
                  <a:srgbClr val="222222"/>
                </a:solidFill>
                <a:effectLst/>
                <a:latin typeface="Arial" panose="020B0604020202020204" pitchFamily="34" charset="0"/>
              </a:rPr>
              <a:t> and the point with the same </a:t>
            </a:r>
            <a:r>
              <a:rPr lang="en-US" sz="1600" b="0" i="1" dirty="0">
                <a:solidFill>
                  <a:srgbClr val="222222"/>
                </a:solidFill>
                <a:effectLst/>
                <a:latin typeface="Arial" panose="020B0604020202020204" pitchFamily="34" charset="0"/>
              </a:rPr>
              <a:t>quefrency</a:t>
            </a:r>
            <a:r>
              <a:rPr lang="en-US" sz="1600" b="0" i="0" dirty="0">
                <a:solidFill>
                  <a:srgbClr val="222222"/>
                </a:solidFill>
                <a:effectLst/>
                <a:latin typeface="Arial" panose="020B0604020202020204" pitchFamily="34" charset="0"/>
              </a:rPr>
              <a:t> on the line of regression through the smoothed </a:t>
            </a:r>
            <a:r>
              <a:rPr lang="en-US" sz="1600" b="0" i="0" dirty="0" err="1">
                <a:solidFill>
                  <a:srgbClr val="222222"/>
                </a:solidFill>
                <a:effectLst/>
                <a:latin typeface="Arial" panose="020B0604020202020204" pitchFamily="34" charset="0"/>
              </a:rPr>
              <a:t>cepstrum</a:t>
            </a:r>
            <a:endParaRPr lang="en-US" sz="1600" dirty="0">
              <a:solidFill>
                <a:schemeClr val="bg1">
                  <a:lumMod val="50000"/>
                </a:schemeClr>
              </a:solidFill>
            </a:endParaRPr>
          </a:p>
        </p:txBody>
      </p:sp>
    </p:spTree>
    <p:extLst>
      <p:ext uri="{BB962C8B-B14F-4D97-AF65-F5344CB8AC3E}">
        <p14:creationId xmlns:p14="http://schemas.microsoft.com/office/powerpoint/2010/main" val="697489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42B7B3-19A5-4A2F-B4AD-F21364B1B475}"/>
              </a:ext>
            </a:extLst>
          </p:cNvPr>
          <p:cNvSpPr>
            <a:spLocks noGrp="1"/>
          </p:cNvSpPr>
          <p:nvPr>
            <p:ph type="title"/>
          </p:nvPr>
        </p:nvSpPr>
        <p:spPr>
          <a:xfrm>
            <a:off x="515939" y="210344"/>
            <a:ext cx="10276387" cy="984247"/>
          </a:xfrm>
        </p:spPr>
        <p:txBody>
          <a:bodyPr/>
          <a:lstStyle/>
          <a:p>
            <a:r>
              <a:rPr lang="es-ES_tradnl" dirty="0"/>
              <a:t>2. </a:t>
            </a:r>
            <a:r>
              <a:rPr lang="es-ES_tradnl" dirty="0" err="1"/>
              <a:t>Method</a:t>
            </a:r>
            <a:endParaRPr lang="es-ES_tradnl" dirty="0"/>
          </a:p>
        </p:txBody>
      </p:sp>
      <p:sp>
        <p:nvSpPr>
          <p:cNvPr id="6" name="Slide Number Placeholder 5">
            <a:extLst>
              <a:ext uri="{FF2B5EF4-FFF2-40B4-BE49-F238E27FC236}">
                <a16:creationId xmlns:a16="http://schemas.microsoft.com/office/drawing/2014/main" xmlns="" id="{7B6D5764-B67E-42A9-ABC4-3CB69CEE2A72}"/>
              </a:ext>
            </a:extLst>
          </p:cNvPr>
          <p:cNvSpPr>
            <a:spLocks noGrp="1"/>
          </p:cNvSpPr>
          <p:nvPr>
            <p:ph type="sldNum" sz="quarter" idx="12"/>
          </p:nvPr>
        </p:nvSpPr>
        <p:spPr/>
        <p:txBody>
          <a:bodyPr/>
          <a:lstStyle/>
          <a:p>
            <a:fld id="{F4C94289-3309-4C35-850A-56FD49B3E346}" type="slidenum">
              <a:rPr lang="en-GB" smtClean="0"/>
              <a:t>7</a:t>
            </a:fld>
            <a:endParaRPr lang="en-GB" dirty="0"/>
          </a:p>
        </p:txBody>
      </p:sp>
      <p:sp>
        <p:nvSpPr>
          <p:cNvPr id="9" name="Content Placeholder 2">
            <a:extLst>
              <a:ext uri="{FF2B5EF4-FFF2-40B4-BE49-F238E27FC236}">
                <a16:creationId xmlns:a16="http://schemas.microsoft.com/office/drawing/2014/main" xmlns="" id="{4183BBC2-033A-41CE-945F-E36FCA2E25F4}"/>
              </a:ext>
            </a:extLst>
          </p:cNvPr>
          <p:cNvSpPr>
            <a:spLocks noGrp="1"/>
          </p:cNvSpPr>
          <p:nvPr>
            <p:ph idx="1"/>
          </p:nvPr>
        </p:nvSpPr>
        <p:spPr>
          <a:xfrm>
            <a:off x="324853" y="1695450"/>
            <a:ext cx="11282947" cy="4587081"/>
          </a:xfrm>
        </p:spPr>
        <p:txBody>
          <a:bodyPr/>
          <a:lstStyle/>
          <a:p>
            <a:pPr marL="292100" eaLnBrk="0" fontAlgn="base" hangingPunct="0">
              <a:spcBef>
                <a:spcPct val="20000"/>
              </a:spcBef>
              <a:spcAft>
                <a:spcPct val="0"/>
              </a:spcAft>
              <a:buClr>
                <a:srgbClr val="99CCCC"/>
              </a:buClr>
              <a:buSzPct val="75000"/>
              <a:defRPr/>
            </a:pPr>
            <a:r>
              <a:rPr lang="es-ES" altLang="es-ES" sz="2000" b="1" kern="0" dirty="0">
                <a:solidFill>
                  <a:srgbClr val="000000"/>
                </a:solidFill>
                <a:ea typeface="ＭＳ Ｐゴシック" panose="020B0600070205080204" pitchFamily="34" charset="-128"/>
              </a:rPr>
              <a:t>Acoustic </a:t>
            </a:r>
            <a:r>
              <a:rPr lang="es-ES" altLang="es-ES" sz="2000" b="1" kern="0" dirty="0" err="1">
                <a:solidFill>
                  <a:srgbClr val="000000"/>
                </a:solidFill>
                <a:ea typeface="ＭＳ Ｐゴシック" panose="020B0600070205080204" pitchFamily="34" charset="-128"/>
              </a:rPr>
              <a:t>analysis</a:t>
            </a:r>
            <a:endParaRPr lang="en-US" altLang="es-ES" sz="1800" kern="0" dirty="0">
              <a:solidFill>
                <a:srgbClr val="000000"/>
              </a:solidFill>
              <a:ea typeface="ＭＳ Ｐゴシック" panose="020B0600070205080204" pitchFamily="34" charset="-128"/>
            </a:endParaRPr>
          </a:p>
          <a:p>
            <a:pPr marL="285750" indent="-285750">
              <a:buFont typeface="Arial" panose="020B0604020202020204" pitchFamily="34" charset="0"/>
              <a:buChar char="•"/>
            </a:pPr>
            <a:r>
              <a:rPr lang="en-GB" sz="1600" dirty="0"/>
              <a:t>All the acoustic measures were extracted with </a:t>
            </a:r>
            <a:r>
              <a:rPr lang="en-GB" sz="1600" i="1" dirty="0" err="1"/>
              <a:t>Praat</a:t>
            </a:r>
            <a:r>
              <a:rPr lang="en-GB" sz="1600" i="1" dirty="0"/>
              <a:t>.</a:t>
            </a:r>
            <a:r>
              <a:rPr lang="en-GB" sz="1600" dirty="0"/>
              <a:t> </a:t>
            </a:r>
          </a:p>
        </p:txBody>
      </p:sp>
      <p:pic>
        <p:nvPicPr>
          <p:cNvPr id="4" name="Imagen 3">
            <a:extLst>
              <a:ext uri="{FF2B5EF4-FFF2-40B4-BE49-F238E27FC236}">
                <a16:creationId xmlns:a16="http://schemas.microsoft.com/office/drawing/2014/main" xmlns="" id="{2E43439D-ADDF-4573-AA5D-ABB15C81AB33}"/>
              </a:ext>
            </a:extLst>
          </p:cNvPr>
          <p:cNvPicPr>
            <a:picLocks noChangeAspect="1"/>
          </p:cNvPicPr>
          <p:nvPr/>
        </p:nvPicPr>
        <p:blipFill>
          <a:blip r:embed="rId3"/>
          <a:stretch>
            <a:fillRect/>
          </a:stretch>
        </p:blipFill>
        <p:spPr>
          <a:xfrm>
            <a:off x="217967" y="2481385"/>
            <a:ext cx="11756065" cy="1860388"/>
          </a:xfrm>
          <a:prstGeom prst="rect">
            <a:avLst/>
          </a:prstGeom>
        </p:spPr>
      </p:pic>
      <p:sp>
        <p:nvSpPr>
          <p:cNvPr id="11" name="Elipse 10">
            <a:extLst>
              <a:ext uri="{FF2B5EF4-FFF2-40B4-BE49-F238E27FC236}">
                <a16:creationId xmlns:a16="http://schemas.microsoft.com/office/drawing/2014/main" xmlns="" id="{29988114-14A9-436C-9290-8A8B8C411485}"/>
              </a:ext>
            </a:extLst>
          </p:cNvPr>
          <p:cNvSpPr/>
          <p:nvPr/>
        </p:nvSpPr>
        <p:spPr>
          <a:xfrm>
            <a:off x="9844089" y="3541206"/>
            <a:ext cx="1740227" cy="365126"/>
          </a:xfrm>
          <a:prstGeom prst="ellipse">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CuadroTexto 16">
            <a:extLst>
              <a:ext uri="{FF2B5EF4-FFF2-40B4-BE49-F238E27FC236}">
                <a16:creationId xmlns:a16="http://schemas.microsoft.com/office/drawing/2014/main" xmlns="" id="{6D3C13BB-0410-4CE1-BE27-B399B984A663}"/>
              </a:ext>
            </a:extLst>
          </p:cNvPr>
          <p:cNvSpPr txBox="1"/>
          <p:nvPr/>
        </p:nvSpPr>
        <p:spPr>
          <a:xfrm>
            <a:off x="5331012" y="4592202"/>
            <a:ext cx="6807200" cy="369332"/>
          </a:xfrm>
          <a:prstGeom prst="rect">
            <a:avLst/>
          </a:prstGeom>
          <a:noFill/>
        </p:spPr>
        <p:txBody>
          <a:bodyPr wrap="square">
            <a:spAutoFit/>
          </a:bodyPr>
          <a:lstStyle/>
          <a:p>
            <a:r>
              <a:rPr lang="pl-PL" dirty="0"/>
              <a:t>{[F1i × (F2a – F2u) + F1a × (F2u – F2i) + F1u × (F2i – F2a)]/2} </a:t>
            </a:r>
            <a:endParaRPr lang="es-ES" dirty="0"/>
          </a:p>
        </p:txBody>
      </p:sp>
      <p:sp>
        <p:nvSpPr>
          <p:cNvPr id="19" name="CuadroTexto 18">
            <a:extLst>
              <a:ext uri="{FF2B5EF4-FFF2-40B4-BE49-F238E27FC236}">
                <a16:creationId xmlns:a16="http://schemas.microsoft.com/office/drawing/2014/main" xmlns="" id="{1784CE60-2255-4218-AFED-E7B964D153F4}"/>
              </a:ext>
            </a:extLst>
          </p:cNvPr>
          <p:cNvSpPr txBox="1"/>
          <p:nvPr/>
        </p:nvSpPr>
        <p:spPr>
          <a:xfrm>
            <a:off x="5498354" y="5372267"/>
            <a:ext cx="6639858" cy="615553"/>
          </a:xfrm>
          <a:prstGeom prst="rect">
            <a:avLst/>
          </a:prstGeom>
          <a:noFill/>
        </p:spPr>
        <p:txBody>
          <a:bodyPr wrap="square">
            <a:spAutoFit/>
          </a:bodyPr>
          <a:lstStyle/>
          <a:p>
            <a:r>
              <a:rPr lang="en-US" b="1" dirty="0">
                <a:solidFill>
                  <a:schemeClr val="accent1">
                    <a:lumMod val="60000"/>
                    <a:lumOff val="40000"/>
                  </a:schemeClr>
                </a:solidFill>
              </a:rPr>
              <a:t>Vowel Space Area</a:t>
            </a:r>
            <a:r>
              <a:rPr lang="en-US" dirty="0"/>
              <a:t>: e</a:t>
            </a:r>
            <a:r>
              <a:rPr lang="en-US" sz="1800" dirty="0"/>
              <a:t>quation outlined by </a:t>
            </a:r>
            <a:r>
              <a:rPr lang="en-US" sz="1800" dirty="0">
                <a:solidFill>
                  <a:schemeClr val="bg1">
                    <a:lumMod val="50000"/>
                  </a:schemeClr>
                </a:solidFill>
              </a:rPr>
              <a:t>[Sapir et al. 2010]</a:t>
            </a:r>
          </a:p>
          <a:p>
            <a:r>
              <a:rPr lang="en-US" sz="1600" dirty="0"/>
              <a:t>F1 and F2 of stressed /</a:t>
            </a:r>
            <a:r>
              <a:rPr lang="en-US" sz="1600" dirty="0" err="1"/>
              <a:t>i</a:t>
            </a:r>
            <a:r>
              <a:rPr lang="en-US" sz="1600" dirty="0"/>
              <a:t>/, /a/ and /u/ in “</a:t>
            </a:r>
            <a:r>
              <a:rPr lang="en-US" sz="1600" dirty="0" err="1"/>
              <a:t>libros</a:t>
            </a:r>
            <a:r>
              <a:rPr lang="en-US" sz="1600" dirty="0"/>
              <a:t>”, “Carmen” &amp; “</a:t>
            </a:r>
            <a:r>
              <a:rPr lang="en-US" sz="1600" dirty="0" err="1"/>
              <a:t>azules</a:t>
            </a:r>
            <a:r>
              <a:rPr lang="en-US" sz="1600" dirty="0"/>
              <a:t>”</a:t>
            </a:r>
            <a:endParaRPr lang="es-ES" sz="1600" dirty="0"/>
          </a:p>
        </p:txBody>
      </p:sp>
      <p:pic>
        <p:nvPicPr>
          <p:cNvPr id="10" name="Imagen 9">
            <a:extLst>
              <a:ext uri="{FF2B5EF4-FFF2-40B4-BE49-F238E27FC236}">
                <a16:creationId xmlns:a16="http://schemas.microsoft.com/office/drawing/2014/main" xmlns="" id="{11C71E4D-2206-4086-B6B5-CAB010B8DE34}"/>
              </a:ext>
            </a:extLst>
          </p:cNvPr>
          <p:cNvPicPr>
            <a:picLocks noChangeAspect="1"/>
          </p:cNvPicPr>
          <p:nvPr/>
        </p:nvPicPr>
        <p:blipFill>
          <a:blip r:embed="rId4"/>
          <a:stretch>
            <a:fillRect/>
          </a:stretch>
        </p:blipFill>
        <p:spPr>
          <a:xfrm>
            <a:off x="1572411" y="4457682"/>
            <a:ext cx="3838603" cy="2400318"/>
          </a:xfrm>
          <a:prstGeom prst="rect">
            <a:avLst/>
          </a:prstGeom>
        </p:spPr>
      </p:pic>
      <p:sp>
        <p:nvSpPr>
          <p:cNvPr id="15" name="Elipse 14">
            <a:extLst>
              <a:ext uri="{FF2B5EF4-FFF2-40B4-BE49-F238E27FC236}">
                <a16:creationId xmlns:a16="http://schemas.microsoft.com/office/drawing/2014/main" xmlns="" id="{A9901F11-7CC1-42B6-A814-2B61E91CE771}"/>
              </a:ext>
            </a:extLst>
          </p:cNvPr>
          <p:cNvSpPr/>
          <p:nvPr/>
        </p:nvSpPr>
        <p:spPr>
          <a:xfrm>
            <a:off x="9922212" y="3878866"/>
            <a:ext cx="1740227" cy="365126"/>
          </a:xfrm>
          <a:prstGeom prst="ellipse">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CuadroTexto 15">
            <a:extLst>
              <a:ext uri="{FF2B5EF4-FFF2-40B4-BE49-F238E27FC236}">
                <a16:creationId xmlns:a16="http://schemas.microsoft.com/office/drawing/2014/main" xmlns="" id="{80BB5E32-03A8-4957-A8A1-C12F709D55F9}"/>
              </a:ext>
            </a:extLst>
          </p:cNvPr>
          <p:cNvSpPr txBox="1"/>
          <p:nvPr/>
        </p:nvSpPr>
        <p:spPr>
          <a:xfrm>
            <a:off x="5525256" y="5954962"/>
            <a:ext cx="6639858" cy="369332"/>
          </a:xfrm>
          <a:prstGeom prst="rect">
            <a:avLst/>
          </a:prstGeom>
          <a:noFill/>
        </p:spPr>
        <p:txBody>
          <a:bodyPr wrap="square">
            <a:spAutoFit/>
          </a:bodyPr>
          <a:lstStyle/>
          <a:p>
            <a:r>
              <a:rPr lang="en-US" sz="1800" b="1" dirty="0">
                <a:solidFill>
                  <a:schemeClr val="accent3">
                    <a:lumMod val="75000"/>
                  </a:schemeClr>
                </a:solidFill>
              </a:rPr>
              <a:t>F2 rang</a:t>
            </a:r>
            <a:r>
              <a:rPr lang="en-US" b="1" dirty="0">
                <a:solidFill>
                  <a:schemeClr val="accent3">
                    <a:lumMod val="75000"/>
                  </a:schemeClr>
                </a:solidFill>
              </a:rPr>
              <a:t>e:</a:t>
            </a:r>
            <a:r>
              <a:rPr lang="en-US" dirty="0">
                <a:solidFill>
                  <a:schemeClr val="accent3">
                    <a:lumMod val="75000"/>
                  </a:schemeClr>
                </a:solidFill>
              </a:rPr>
              <a:t> </a:t>
            </a:r>
            <a:r>
              <a:rPr lang="en-US" dirty="0"/>
              <a:t>max F2 – min F2 in diphthong [je] of the word “</a:t>
            </a:r>
            <a:r>
              <a:rPr lang="en-US" dirty="0" err="1"/>
              <a:t>tiene</a:t>
            </a:r>
            <a:r>
              <a:rPr lang="en-US" dirty="0"/>
              <a:t>”  </a:t>
            </a:r>
            <a:endParaRPr lang="en-US" sz="1800" dirty="0"/>
          </a:p>
        </p:txBody>
      </p:sp>
    </p:spTree>
    <p:extLst>
      <p:ext uri="{BB962C8B-B14F-4D97-AF65-F5344CB8AC3E}">
        <p14:creationId xmlns:p14="http://schemas.microsoft.com/office/powerpoint/2010/main" val="1300664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42B7B3-19A5-4A2F-B4AD-F21364B1B475}"/>
              </a:ext>
            </a:extLst>
          </p:cNvPr>
          <p:cNvSpPr>
            <a:spLocks noGrp="1"/>
          </p:cNvSpPr>
          <p:nvPr>
            <p:ph type="title"/>
          </p:nvPr>
        </p:nvSpPr>
        <p:spPr>
          <a:xfrm>
            <a:off x="515939" y="210344"/>
            <a:ext cx="10276387" cy="984247"/>
          </a:xfrm>
        </p:spPr>
        <p:txBody>
          <a:bodyPr/>
          <a:lstStyle/>
          <a:p>
            <a:r>
              <a:rPr lang="es-ES_tradnl" dirty="0"/>
              <a:t>2. </a:t>
            </a:r>
            <a:r>
              <a:rPr lang="es-ES_tradnl" dirty="0" err="1"/>
              <a:t>Method</a:t>
            </a:r>
            <a:endParaRPr lang="es-ES_tradnl" dirty="0"/>
          </a:p>
        </p:txBody>
      </p:sp>
      <p:sp>
        <p:nvSpPr>
          <p:cNvPr id="6" name="Slide Number Placeholder 5">
            <a:extLst>
              <a:ext uri="{FF2B5EF4-FFF2-40B4-BE49-F238E27FC236}">
                <a16:creationId xmlns:a16="http://schemas.microsoft.com/office/drawing/2014/main" xmlns="" id="{7B6D5764-B67E-42A9-ABC4-3CB69CEE2A72}"/>
              </a:ext>
            </a:extLst>
          </p:cNvPr>
          <p:cNvSpPr>
            <a:spLocks noGrp="1"/>
          </p:cNvSpPr>
          <p:nvPr>
            <p:ph type="sldNum" sz="quarter" idx="12"/>
          </p:nvPr>
        </p:nvSpPr>
        <p:spPr/>
        <p:txBody>
          <a:bodyPr/>
          <a:lstStyle/>
          <a:p>
            <a:fld id="{F4C94289-3309-4C35-850A-56FD49B3E346}" type="slidenum">
              <a:rPr lang="en-GB" smtClean="0"/>
              <a:t>8</a:t>
            </a:fld>
            <a:endParaRPr lang="en-GB" dirty="0"/>
          </a:p>
        </p:txBody>
      </p:sp>
      <p:sp>
        <p:nvSpPr>
          <p:cNvPr id="9" name="Content Placeholder 2">
            <a:extLst>
              <a:ext uri="{FF2B5EF4-FFF2-40B4-BE49-F238E27FC236}">
                <a16:creationId xmlns:a16="http://schemas.microsoft.com/office/drawing/2014/main" xmlns="" id="{4183BBC2-033A-41CE-945F-E36FCA2E25F4}"/>
              </a:ext>
            </a:extLst>
          </p:cNvPr>
          <p:cNvSpPr>
            <a:spLocks noGrp="1"/>
          </p:cNvSpPr>
          <p:nvPr>
            <p:ph idx="1"/>
          </p:nvPr>
        </p:nvSpPr>
        <p:spPr>
          <a:xfrm>
            <a:off x="324853" y="1695450"/>
            <a:ext cx="3942347" cy="4587081"/>
          </a:xfrm>
        </p:spPr>
        <p:txBody>
          <a:bodyPr/>
          <a:lstStyle/>
          <a:p>
            <a:pPr marL="292100" eaLnBrk="0" fontAlgn="base" hangingPunct="0">
              <a:spcBef>
                <a:spcPct val="20000"/>
              </a:spcBef>
              <a:spcAft>
                <a:spcPct val="0"/>
              </a:spcAft>
              <a:buClr>
                <a:srgbClr val="99CCCC"/>
              </a:buClr>
              <a:buSzPct val="75000"/>
              <a:defRPr/>
            </a:pPr>
            <a:r>
              <a:rPr lang="es-ES" altLang="es-ES" sz="2000" b="1" kern="0" dirty="0">
                <a:solidFill>
                  <a:srgbClr val="000000"/>
                </a:solidFill>
                <a:ea typeface="ＭＳ Ｐゴシック" panose="020B0600070205080204" pitchFamily="34" charset="-128"/>
              </a:rPr>
              <a:t>Perceptual </a:t>
            </a:r>
            <a:r>
              <a:rPr lang="es-ES" altLang="es-ES" sz="2000" b="1" kern="0" dirty="0" err="1">
                <a:solidFill>
                  <a:srgbClr val="000000"/>
                </a:solidFill>
                <a:ea typeface="ＭＳ Ｐゴシック" panose="020B0600070205080204" pitchFamily="34" charset="-128"/>
              </a:rPr>
              <a:t>analysis</a:t>
            </a:r>
            <a:endParaRPr lang="es-ES" altLang="es-ES" sz="2000" b="1" kern="0" dirty="0">
              <a:solidFill>
                <a:srgbClr val="000000"/>
              </a:solidFill>
              <a:ea typeface="ＭＳ Ｐゴシック" panose="020B0600070205080204" pitchFamily="34" charset="-128"/>
            </a:endParaRPr>
          </a:p>
          <a:p>
            <a:pPr marL="292100" eaLnBrk="0" fontAlgn="base" hangingPunct="0">
              <a:spcBef>
                <a:spcPct val="20000"/>
              </a:spcBef>
              <a:spcAft>
                <a:spcPct val="0"/>
              </a:spcAft>
              <a:buClr>
                <a:srgbClr val="99CCCC"/>
              </a:buClr>
              <a:buSzPct val="75000"/>
              <a:defRPr/>
            </a:pPr>
            <a:r>
              <a:rPr lang="es-ES" altLang="es-ES" sz="1600" kern="0" dirty="0" err="1">
                <a:solidFill>
                  <a:srgbClr val="000000"/>
                </a:solidFill>
                <a:ea typeface="ＭＳ Ｐゴシック" panose="020B0600070205080204" pitchFamily="34" charset="-128"/>
              </a:rPr>
              <a:t>Simplified</a:t>
            </a:r>
            <a:r>
              <a:rPr lang="es-ES" altLang="es-ES" sz="1600" kern="0" dirty="0">
                <a:solidFill>
                  <a:srgbClr val="000000"/>
                </a:solidFill>
                <a:ea typeface="ＭＳ Ｐゴシック" panose="020B0600070205080204" pitchFamily="34" charset="-128"/>
              </a:rPr>
              <a:t> Vocal </a:t>
            </a:r>
            <a:r>
              <a:rPr lang="es-ES" altLang="es-ES" sz="1600" kern="0" dirty="0" err="1">
                <a:solidFill>
                  <a:srgbClr val="000000"/>
                </a:solidFill>
                <a:ea typeface="ＭＳ Ｐゴシック" panose="020B0600070205080204" pitchFamily="34" charset="-128"/>
              </a:rPr>
              <a:t>Profile</a:t>
            </a:r>
            <a:r>
              <a:rPr lang="es-ES" altLang="es-ES" sz="1600" kern="0" dirty="0">
                <a:solidFill>
                  <a:srgbClr val="000000"/>
                </a:solidFill>
                <a:ea typeface="ＭＳ Ｐゴシック" panose="020B0600070205080204" pitchFamily="34" charset="-128"/>
              </a:rPr>
              <a:t> </a:t>
            </a:r>
            <a:r>
              <a:rPr lang="es-ES" altLang="es-ES" sz="1600" kern="0" dirty="0" err="1">
                <a:solidFill>
                  <a:srgbClr val="000000"/>
                </a:solidFill>
                <a:ea typeface="ＭＳ Ｐゴシック" panose="020B0600070205080204" pitchFamily="34" charset="-128"/>
              </a:rPr>
              <a:t>Analysis</a:t>
            </a:r>
            <a:r>
              <a:rPr lang="es-ES" altLang="es-ES" sz="1600" kern="0" dirty="0">
                <a:solidFill>
                  <a:srgbClr val="000000"/>
                </a:solidFill>
                <a:ea typeface="ＭＳ Ｐゴシック" panose="020B0600070205080204" pitchFamily="34" charset="-128"/>
              </a:rPr>
              <a:t> (SVPA) </a:t>
            </a:r>
            <a:r>
              <a:rPr lang="es-ES" altLang="es-ES" sz="1400" kern="0" dirty="0">
                <a:solidFill>
                  <a:schemeClr val="bg1">
                    <a:lumMod val="50000"/>
                  </a:schemeClr>
                </a:solidFill>
                <a:ea typeface="ＭＳ Ｐゴシック" panose="020B0600070205080204" pitchFamily="34" charset="-128"/>
              </a:rPr>
              <a:t>[San Segundo &amp; </a:t>
            </a:r>
            <a:r>
              <a:rPr lang="es-ES" altLang="es-ES" sz="1400" kern="0" dirty="0" err="1">
                <a:solidFill>
                  <a:schemeClr val="bg1">
                    <a:lumMod val="50000"/>
                  </a:schemeClr>
                </a:solidFill>
                <a:ea typeface="ＭＳ Ｐゴシック" panose="020B0600070205080204" pitchFamily="34" charset="-128"/>
              </a:rPr>
              <a:t>Skarnitzl</a:t>
            </a:r>
            <a:r>
              <a:rPr lang="es-ES" altLang="es-ES" sz="1400" kern="0" dirty="0">
                <a:solidFill>
                  <a:schemeClr val="bg1">
                    <a:lumMod val="50000"/>
                  </a:schemeClr>
                </a:solidFill>
                <a:ea typeface="ＭＳ Ｐゴシック" panose="020B0600070205080204" pitchFamily="34" charset="-128"/>
              </a:rPr>
              <a:t> 2021]</a:t>
            </a:r>
          </a:p>
          <a:p>
            <a:pPr marL="800100" lvl="1" indent="-342900" eaLnBrk="0" fontAlgn="base" hangingPunct="0">
              <a:spcBef>
                <a:spcPct val="20000"/>
              </a:spcBef>
              <a:spcAft>
                <a:spcPct val="0"/>
              </a:spcAft>
              <a:buClr>
                <a:srgbClr val="99CCCC"/>
              </a:buClr>
              <a:buSzPct val="75000"/>
              <a:defRPr/>
            </a:pPr>
            <a:r>
              <a:rPr lang="es-ES" altLang="es-ES" sz="1400" kern="0" dirty="0">
                <a:solidFill>
                  <a:srgbClr val="000000"/>
                </a:solidFill>
                <a:ea typeface="ＭＳ Ｐゴシック" panose="020B0600070205080204" pitchFamily="34" charset="-128"/>
              </a:rPr>
              <a:t>Visual </a:t>
            </a:r>
            <a:r>
              <a:rPr lang="es-ES" altLang="es-ES" sz="1400" kern="0" dirty="0" err="1">
                <a:solidFill>
                  <a:srgbClr val="000000"/>
                </a:solidFill>
                <a:ea typeface="ＭＳ Ｐゴシック" panose="020B0600070205080204" pitchFamily="34" charset="-128"/>
              </a:rPr>
              <a:t>Analogue</a:t>
            </a:r>
            <a:r>
              <a:rPr lang="es-ES" altLang="es-ES" sz="1400" kern="0" dirty="0">
                <a:solidFill>
                  <a:srgbClr val="000000"/>
                </a:solidFill>
                <a:ea typeface="ＭＳ Ｐゴシック" panose="020B0600070205080204" pitchFamily="34" charset="-128"/>
              </a:rPr>
              <a:t> </a:t>
            </a:r>
            <a:r>
              <a:rPr lang="es-ES" altLang="es-ES" sz="1400" kern="0" dirty="0" err="1">
                <a:solidFill>
                  <a:srgbClr val="000000"/>
                </a:solidFill>
                <a:ea typeface="ＭＳ Ｐゴシック" panose="020B0600070205080204" pitchFamily="34" charset="-128"/>
              </a:rPr>
              <a:t>Scale</a:t>
            </a:r>
            <a:r>
              <a:rPr lang="es-ES" altLang="es-ES" sz="1400" kern="0" dirty="0">
                <a:solidFill>
                  <a:srgbClr val="000000"/>
                </a:solidFill>
                <a:ea typeface="ＭＳ Ｐゴシック" panose="020B0600070205080204" pitchFamily="34" charset="-128"/>
              </a:rPr>
              <a:t> (VAS) </a:t>
            </a:r>
          </a:p>
          <a:p>
            <a:pPr marL="800100" lvl="1" indent="-342900" eaLnBrk="0" fontAlgn="base" hangingPunct="0">
              <a:spcBef>
                <a:spcPct val="20000"/>
              </a:spcBef>
              <a:spcAft>
                <a:spcPct val="0"/>
              </a:spcAft>
              <a:buClr>
                <a:srgbClr val="99CCCC"/>
              </a:buClr>
              <a:buSzPct val="75000"/>
              <a:defRPr/>
            </a:pPr>
            <a:r>
              <a:rPr lang="es-ES" altLang="es-ES" sz="1400" kern="0" dirty="0" err="1">
                <a:solidFill>
                  <a:srgbClr val="000000"/>
                </a:solidFill>
                <a:ea typeface="ＭＳ Ｐゴシック" panose="020B0600070205080204" pitchFamily="34" charset="-128"/>
              </a:rPr>
              <a:t>Computer-based</a:t>
            </a:r>
            <a:r>
              <a:rPr lang="es-ES" altLang="es-ES" sz="1400" kern="0" dirty="0">
                <a:solidFill>
                  <a:srgbClr val="000000"/>
                </a:solidFill>
                <a:ea typeface="ＭＳ Ｐゴシック" panose="020B0600070205080204" pitchFamily="34" charset="-128"/>
              </a:rPr>
              <a:t> interface</a:t>
            </a:r>
          </a:p>
          <a:p>
            <a:pPr marL="800100" lvl="1" indent="-342900" eaLnBrk="0" fontAlgn="base" hangingPunct="0">
              <a:spcBef>
                <a:spcPct val="20000"/>
              </a:spcBef>
              <a:spcAft>
                <a:spcPct val="0"/>
              </a:spcAft>
              <a:buClr>
                <a:srgbClr val="99CCCC"/>
              </a:buClr>
              <a:buSzPct val="75000"/>
              <a:defRPr/>
            </a:pPr>
            <a:r>
              <a:rPr lang="es-ES" altLang="es-ES" sz="1400" kern="0" dirty="0" err="1">
                <a:solidFill>
                  <a:srgbClr val="000000"/>
                </a:solidFill>
                <a:ea typeface="ＭＳ Ｐゴシック" panose="020B0600070205080204" pitchFamily="34" charset="-128"/>
              </a:rPr>
              <a:t>Based</a:t>
            </a:r>
            <a:r>
              <a:rPr lang="es-ES" altLang="es-ES" sz="1400" kern="0" dirty="0">
                <a:solidFill>
                  <a:srgbClr val="000000"/>
                </a:solidFill>
                <a:ea typeface="ＭＳ Ｐゴシック" panose="020B0600070205080204" pitchFamily="34" charset="-128"/>
              </a:rPr>
              <a:t> </a:t>
            </a:r>
            <a:r>
              <a:rPr lang="es-ES" altLang="es-ES" sz="1400" kern="0" dirty="0" err="1">
                <a:solidFill>
                  <a:srgbClr val="000000"/>
                </a:solidFill>
                <a:ea typeface="ＭＳ Ｐゴシック" panose="020B0600070205080204" pitchFamily="34" charset="-128"/>
              </a:rPr>
              <a:t>on</a:t>
            </a:r>
            <a:r>
              <a:rPr lang="es-ES" altLang="es-ES" sz="1400" kern="0" dirty="0">
                <a:solidFill>
                  <a:srgbClr val="000000"/>
                </a:solidFill>
                <a:ea typeface="ＭＳ Ｐゴシック" panose="020B0600070205080204" pitchFamily="34" charset="-128"/>
              </a:rPr>
              <a:t> </a:t>
            </a:r>
            <a:r>
              <a:rPr lang="es-ES" altLang="es-ES" sz="1400" b="1" kern="0" dirty="0">
                <a:solidFill>
                  <a:srgbClr val="000000"/>
                </a:solidFill>
                <a:ea typeface="ＭＳ Ｐゴシック" panose="020B0600070205080204" pitchFamily="34" charset="-128"/>
              </a:rPr>
              <a:t>VPA </a:t>
            </a:r>
            <a:r>
              <a:rPr lang="es-ES" altLang="es-ES" sz="1400" b="1" kern="0" dirty="0" err="1">
                <a:solidFill>
                  <a:srgbClr val="000000"/>
                </a:solidFill>
                <a:ea typeface="ＭＳ Ｐゴシック" panose="020B0600070205080204" pitchFamily="34" charset="-128"/>
              </a:rPr>
              <a:t>scheme</a:t>
            </a:r>
            <a:r>
              <a:rPr lang="es-ES" altLang="es-ES" sz="1400" b="1" kern="0" dirty="0">
                <a:solidFill>
                  <a:srgbClr val="000000"/>
                </a:solidFill>
                <a:ea typeface="ＭＳ Ｐゴシック" panose="020B0600070205080204" pitchFamily="34" charset="-128"/>
              </a:rPr>
              <a:t> </a:t>
            </a:r>
            <a:r>
              <a:rPr lang="es-ES" altLang="es-ES" sz="1200" kern="0" dirty="0">
                <a:solidFill>
                  <a:schemeClr val="bg1">
                    <a:lumMod val="50000"/>
                  </a:schemeClr>
                </a:solidFill>
                <a:ea typeface="ＭＳ Ｐゴシック" panose="020B0600070205080204" pitchFamily="34" charset="-128"/>
              </a:rPr>
              <a:t>[Laver 1980]</a:t>
            </a:r>
          </a:p>
          <a:p>
            <a:pPr marL="979488" lvl="2" indent="-342900" eaLnBrk="0" fontAlgn="base" hangingPunct="0">
              <a:spcBef>
                <a:spcPct val="20000"/>
              </a:spcBef>
              <a:spcAft>
                <a:spcPct val="0"/>
              </a:spcAft>
              <a:buClr>
                <a:srgbClr val="99CCCC"/>
              </a:buClr>
              <a:buSzPct val="75000"/>
              <a:buFont typeface="Wingdings" panose="05000000000000000000" pitchFamily="2" charset="2"/>
              <a:buChar char="Ø"/>
              <a:defRPr/>
            </a:pPr>
            <a:r>
              <a:rPr lang="en-US" altLang="es-ES" sz="1200" kern="0" dirty="0">
                <a:ea typeface="ＭＳ Ｐゴシック" panose="020B0600070205080204" pitchFamily="34" charset="-128"/>
              </a:rPr>
              <a:t>Each of the organs of the vocal apparatus contributes to the VQ</a:t>
            </a:r>
            <a:r>
              <a:rPr lang="es-ES" altLang="es-ES" sz="1200" kern="0" dirty="0">
                <a:ea typeface="ＭＳ Ｐゴシック" panose="020B0600070205080204" pitchFamily="34" charset="-128"/>
              </a:rPr>
              <a:t> of a speaker. </a:t>
            </a:r>
          </a:p>
          <a:p>
            <a:pPr marL="979488" lvl="2" indent="-342900" eaLnBrk="0" fontAlgn="base" hangingPunct="0">
              <a:spcBef>
                <a:spcPct val="20000"/>
              </a:spcBef>
              <a:spcAft>
                <a:spcPct val="0"/>
              </a:spcAft>
              <a:buClr>
                <a:srgbClr val="99CCCC"/>
              </a:buClr>
              <a:buSzPct val="75000"/>
              <a:buFont typeface="Wingdings" panose="05000000000000000000" pitchFamily="2" charset="2"/>
              <a:buChar char="Ø"/>
              <a:defRPr/>
            </a:pPr>
            <a:r>
              <a:rPr lang="es-ES" altLang="es-ES" sz="1200" kern="0" dirty="0">
                <a:solidFill>
                  <a:srgbClr val="000000"/>
                </a:solidFill>
                <a:ea typeface="ＭＳ Ｐゴシック" panose="020B0600070205080204" pitchFamily="34" charset="-128"/>
              </a:rPr>
              <a:t>Laryngeal + </a:t>
            </a:r>
            <a:r>
              <a:rPr lang="es-ES" altLang="es-ES" sz="1200" kern="0" dirty="0" err="1">
                <a:solidFill>
                  <a:srgbClr val="000000"/>
                </a:solidFill>
                <a:ea typeface="ＭＳ Ｐゴシック" panose="020B0600070205080204" pitchFamily="34" charset="-128"/>
              </a:rPr>
              <a:t>supralaryngeal</a:t>
            </a:r>
            <a:r>
              <a:rPr lang="es-ES" altLang="es-ES" sz="1200" kern="0" dirty="0">
                <a:solidFill>
                  <a:srgbClr val="000000"/>
                </a:solidFill>
                <a:ea typeface="ＭＳ Ｐゴシック" panose="020B0600070205080204" pitchFamily="34" charset="-128"/>
              </a:rPr>
              <a:t> </a:t>
            </a:r>
            <a:r>
              <a:rPr lang="es-ES" altLang="es-ES" sz="1200" kern="0" dirty="0" err="1">
                <a:solidFill>
                  <a:srgbClr val="000000"/>
                </a:solidFill>
                <a:ea typeface="ＭＳ Ｐゴシック" panose="020B0600070205080204" pitchFamily="34" charset="-128"/>
              </a:rPr>
              <a:t>long</a:t>
            </a:r>
            <a:r>
              <a:rPr lang="es-ES" altLang="es-ES" sz="1200" kern="0" dirty="0">
                <a:solidFill>
                  <a:srgbClr val="000000"/>
                </a:solidFill>
                <a:ea typeface="ＭＳ Ｐゴシック" panose="020B0600070205080204" pitchFamily="34" charset="-128"/>
              </a:rPr>
              <a:t> </a:t>
            </a:r>
            <a:r>
              <a:rPr lang="es-ES" altLang="es-ES" sz="1200" kern="0" dirty="0" err="1">
                <a:solidFill>
                  <a:srgbClr val="000000"/>
                </a:solidFill>
                <a:ea typeface="ＭＳ Ｐゴシック" panose="020B0600070205080204" pitchFamily="34" charset="-128"/>
              </a:rPr>
              <a:t>term</a:t>
            </a:r>
            <a:r>
              <a:rPr lang="es-ES" altLang="es-ES" sz="1200" kern="0" dirty="0">
                <a:solidFill>
                  <a:srgbClr val="000000"/>
                </a:solidFill>
                <a:ea typeface="ＭＳ Ｐゴシック" panose="020B0600070205080204" pitchFamily="34" charset="-128"/>
              </a:rPr>
              <a:t> </a:t>
            </a:r>
            <a:r>
              <a:rPr lang="es-ES" altLang="es-ES" sz="1200" kern="0" dirty="0" err="1">
                <a:solidFill>
                  <a:srgbClr val="000000"/>
                </a:solidFill>
                <a:ea typeface="ＭＳ Ｐゴシック" panose="020B0600070205080204" pitchFamily="34" charset="-128"/>
              </a:rPr>
              <a:t>configurations</a:t>
            </a:r>
            <a:endParaRPr lang="es-ES" altLang="es-ES" sz="1200" kern="0" dirty="0">
              <a:solidFill>
                <a:srgbClr val="000000"/>
              </a:solidFill>
              <a:ea typeface="ＭＳ Ｐゴシック" panose="020B0600070205080204" pitchFamily="34" charset="-128"/>
            </a:endParaRPr>
          </a:p>
          <a:p>
            <a:pPr marL="979488" lvl="2" indent="-342900" eaLnBrk="0" fontAlgn="base" hangingPunct="0">
              <a:spcBef>
                <a:spcPct val="20000"/>
              </a:spcBef>
              <a:spcAft>
                <a:spcPct val="0"/>
              </a:spcAft>
              <a:buClr>
                <a:srgbClr val="99CCCC"/>
              </a:buClr>
              <a:buSzPct val="75000"/>
              <a:buFont typeface="Wingdings" panose="05000000000000000000" pitchFamily="2" charset="2"/>
              <a:buChar char="Ø"/>
              <a:defRPr/>
            </a:pPr>
            <a:endParaRPr lang="es-ES" altLang="es-ES" sz="1400" b="1" kern="0" dirty="0">
              <a:solidFill>
                <a:srgbClr val="000000"/>
              </a:solidFill>
              <a:ea typeface="ＭＳ Ｐゴシック" panose="020B0600070205080204" pitchFamily="34" charset="-128"/>
            </a:endParaRPr>
          </a:p>
          <a:p>
            <a:pPr marL="800100" lvl="1" indent="-342900" eaLnBrk="0" fontAlgn="base" hangingPunct="0">
              <a:spcBef>
                <a:spcPct val="20000"/>
              </a:spcBef>
              <a:spcAft>
                <a:spcPct val="0"/>
              </a:spcAft>
              <a:buClr>
                <a:srgbClr val="99CCCC"/>
              </a:buClr>
              <a:buSzPct val="75000"/>
              <a:defRPr/>
            </a:pPr>
            <a:r>
              <a:rPr lang="es-ES" altLang="es-ES" sz="1400" kern="0" dirty="0">
                <a:solidFill>
                  <a:srgbClr val="000000"/>
                </a:solidFill>
                <a:ea typeface="ＭＳ Ｐゴシック" panose="020B0600070205080204" pitchFamily="34" charset="-128"/>
              </a:rPr>
              <a:t>SVPA: </a:t>
            </a:r>
            <a:r>
              <a:rPr lang="es-ES" altLang="es-ES" sz="1400" kern="0" dirty="0" err="1">
                <a:solidFill>
                  <a:srgbClr val="000000"/>
                </a:solidFill>
                <a:ea typeface="ＭＳ Ｐゴシック" panose="020B0600070205080204" pitchFamily="34" charset="-128"/>
              </a:rPr>
              <a:t>following</a:t>
            </a:r>
            <a:r>
              <a:rPr lang="es-ES" altLang="es-ES" sz="1400" kern="0" dirty="0">
                <a:solidFill>
                  <a:srgbClr val="000000"/>
                </a:solidFill>
                <a:ea typeface="ＭＳ Ｐゴシック" panose="020B0600070205080204" pitchFamily="34" charset="-128"/>
              </a:rPr>
              <a:t> 10 </a:t>
            </a:r>
            <a:r>
              <a:rPr lang="es-ES" altLang="es-ES" sz="1400" kern="0" dirty="0" err="1">
                <a:solidFill>
                  <a:srgbClr val="000000"/>
                </a:solidFill>
                <a:ea typeface="ＭＳ Ｐゴシック" panose="020B0600070205080204" pitchFamily="34" charset="-128"/>
              </a:rPr>
              <a:t>settings</a:t>
            </a:r>
            <a:r>
              <a:rPr lang="es-ES" altLang="es-ES" sz="1400" kern="0" dirty="0">
                <a:solidFill>
                  <a:srgbClr val="000000"/>
                </a:solidFill>
                <a:ea typeface="ＭＳ Ｐゴシック" panose="020B0600070205080204" pitchFamily="34" charset="-128"/>
              </a:rPr>
              <a:t> </a:t>
            </a:r>
          </a:p>
          <a:p>
            <a:pPr marL="457200" lvl="1" indent="0" eaLnBrk="0" fontAlgn="base" hangingPunct="0">
              <a:spcBef>
                <a:spcPct val="20000"/>
              </a:spcBef>
              <a:spcAft>
                <a:spcPct val="0"/>
              </a:spcAft>
              <a:buClr>
                <a:srgbClr val="99CCCC"/>
              </a:buClr>
              <a:buSzPct val="75000"/>
              <a:buNone/>
              <a:defRPr/>
            </a:pPr>
            <a:endParaRPr lang="es-ES" altLang="es-ES" sz="1400" kern="0" dirty="0">
              <a:solidFill>
                <a:srgbClr val="000000"/>
              </a:solidFill>
              <a:ea typeface="ＭＳ Ｐゴシック" panose="020B0600070205080204" pitchFamily="34" charset="-128"/>
            </a:endParaRPr>
          </a:p>
          <a:p>
            <a:pPr marL="800100" lvl="1" indent="-342900" eaLnBrk="0" fontAlgn="base" hangingPunct="0">
              <a:spcBef>
                <a:spcPct val="20000"/>
              </a:spcBef>
              <a:spcAft>
                <a:spcPct val="0"/>
              </a:spcAft>
              <a:buClr>
                <a:srgbClr val="99CCCC"/>
              </a:buClr>
              <a:buSzPct val="75000"/>
              <a:defRPr/>
            </a:pPr>
            <a:endParaRPr lang="es-ES" altLang="es-ES" sz="1400" b="1" kern="0" dirty="0">
              <a:solidFill>
                <a:srgbClr val="000000"/>
              </a:solidFill>
              <a:ea typeface="ＭＳ Ｐゴシック" panose="020B0600070205080204" pitchFamily="34" charset="-128"/>
            </a:endParaRPr>
          </a:p>
          <a:p>
            <a:pPr marL="800100" lvl="1" indent="-342900" eaLnBrk="0" fontAlgn="base" hangingPunct="0">
              <a:spcBef>
                <a:spcPct val="20000"/>
              </a:spcBef>
              <a:spcAft>
                <a:spcPct val="0"/>
              </a:spcAft>
              <a:buClr>
                <a:srgbClr val="99CCCC"/>
              </a:buClr>
              <a:buSzPct val="75000"/>
              <a:defRPr/>
            </a:pPr>
            <a:endParaRPr lang="es-ES" altLang="es-ES" sz="1400" b="1" kern="0" dirty="0">
              <a:solidFill>
                <a:srgbClr val="000000"/>
              </a:solidFill>
              <a:ea typeface="ＭＳ Ｐゴシック" panose="020B0600070205080204" pitchFamily="34" charset="-128"/>
            </a:endParaRPr>
          </a:p>
          <a:p>
            <a:endParaRPr lang="en-GB" sz="1600" dirty="0"/>
          </a:p>
        </p:txBody>
      </p:sp>
      <p:pic>
        <p:nvPicPr>
          <p:cNvPr id="5" name="Imagen 4">
            <a:extLst>
              <a:ext uri="{FF2B5EF4-FFF2-40B4-BE49-F238E27FC236}">
                <a16:creationId xmlns:a16="http://schemas.microsoft.com/office/drawing/2014/main" xmlns="" id="{6C8A5F70-2B53-4982-B5A0-3D1FB3A83721}"/>
              </a:ext>
            </a:extLst>
          </p:cNvPr>
          <p:cNvPicPr>
            <a:picLocks noChangeAspect="1"/>
          </p:cNvPicPr>
          <p:nvPr/>
        </p:nvPicPr>
        <p:blipFill>
          <a:blip r:embed="rId3"/>
          <a:stretch>
            <a:fillRect/>
          </a:stretch>
        </p:blipFill>
        <p:spPr>
          <a:xfrm>
            <a:off x="4224268" y="2151529"/>
            <a:ext cx="7920901" cy="4631861"/>
          </a:xfrm>
          <a:prstGeom prst="rect">
            <a:avLst/>
          </a:prstGeom>
        </p:spPr>
      </p:pic>
      <p:sp>
        <p:nvSpPr>
          <p:cNvPr id="10" name="CuadroTexto 9">
            <a:extLst>
              <a:ext uri="{FF2B5EF4-FFF2-40B4-BE49-F238E27FC236}">
                <a16:creationId xmlns:a16="http://schemas.microsoft.com/office/drawing/2014/main" xmlns="" id="{17F53460-4E66-4C18-A0EE-3F14F91B74E5}"/>
              </a:ext>
            </a:extLst>
          </p:cNvPr>
          <p:cNvSpPr txBox="1"/>
          <p:nvPr/>
        </p:nvSpPr>
        <p:spPr>
          <a:xfrm>
            <a:off x="4607859" y="1695450"/>
            <a:ext cx="7537310" cy="615553"/>
          </a:xfrm>
          <a:prstGeom prst="rect">
            <a:avLst/>
          </a:prstGeom>
          <a:noFill/>
        </p:spPr>
        <p:txBody>
          <a:bodyPr wrap="square">
            <a:spAutoFit/>
          </a:bodyPr>
          <a:lstStyle/>
          <a:p>
            <a:r>
              <a:rPr lang="es-ES" sz="1600" dirty="0">
                <a:hlinkClick r:id="rId4">
                  <a:extLst>
                    <a:ext uri="{A12FA001-AC4F-418D-AE19-62706E023703}">
                      <ahyp:hlinkClr xmlns:ahyp="http://schemas.microsoft.com/office/drawing/2018/hyperlinkcolor" xmlns="" val="tx"/>
                    </a:ext>
                  </a:extLst>
                </a:hlinkClick>
              </a:rPr>
              <a:t>Free </a:t>
            </a:r>
            <a:r>
              <a:rPr lang="es-ES" sz="1600" dirty="0" err="1">
                <a:hlinkClick r:id="rId4">
                  <a:extLst>
                    <a:ext uri="{A12FA001-AC4F-418D-AE19-62706E023703}">
                      <ahyp:hlinkClr xmlns:ahyp="http://schemas.microsoft.com/office/drawing/2018/hyperlinkcolor" xmlns="" val="tx"/>
                    </a:ext>
                  </a:extLst>
                </a:hlinkClick>
              </a:rPr>
              <a:t>tool</a:t>
            </a:r>
            <a:r>
              <a:rPr lang="es-ES" sz="1600" dirty="0">
                <a:hlinkClick r:id="rId4">
                  <a:extLst>
                    <a:ext uri="{A12FA001-AC4F-418D-AE19-62706E023703}">
                      <ahyp:hlinkClr xmlns:ahyp="http://schemas.microsoft.com/office/drawing/2018/hyperlinkcolor" xmlns="" val="tx"/>
                    </a:ext>
                  </a:extLst>
                </a:hlinkClick>
              </a:rPr>
              <a:t> </a:t>
            </a:r>
            <a:r>
              <a:rPr lang="es-ES" sz="1600" dirty="0" err="1">
                <a:hlinkClick r:id="rId4">
                  <a:extLst>
                    <a:ext uri="{A12FA001-AC4F-418D-AE19-62706E023703}">
                      <ahyp:hlinkClr xmlns:ahyp="http://schemas.microsoft.com/office/drawing/2018/hyperlinkcolor" xmlns="" val="tx"/>
                    </a:ext>
                  </a:extLst>
                </a:hlinkClick>
              </a:rPr>
              <a:t>available</a:t>
            </a:r>
            <a:r>
              <a:rPr lang="es-ES" sz="1600" dirty="0">
                <a:hlinkClick r:id="rId4">
                  <a:extLst>
                    <a:ext uri="{A12FA001-AC4F-418D-AE19-62706E023703}">
                      <ahyp:hlinkClr xmlns:ahyp="http://schemas.microsoft.com/office/drawing/2018/hyperlinkcolor" xmlns="" val="tx"/>
                    </a:ext>
                  </a:extLst>
                </a:hlinkClick>
              </a:rPr>
              <a:t> at: </a:t>
            </a:r>
            <a:r>
              <a:rPr lang="es-ES" sz="1600" dirty="0">
                <a:solidFill>
                  <a:srgbClr val="00B0F0"/>
                </a:solidFill>
                <a:hlinkClick r:id="rId4">
                  <a:extLst>
                    <a:ext uri="{A12FA001-AC4F-418D-AE19-62706E023703}">
                      <ahyp:hlinkClr xmlns:ahyp="http://schemas.microsoft.com/office/drawing/2018/hyperlinkcolor" xmlns="" val="tx"/>
                    </a:ext>
                  </a:extLst>
                </a:hlinkClick>
              </a:rPr>
              <a:t>https://eugeniasansegundo.github.io/vas/es.html</a:t>
            </a:r>
            <a:endParaRPr lang="es-ES" sz="1600" dirty="0">
              <a:solidFill>
                <a:srgbClr val="00B0F0"/>
              </a:solidFill>
            </a:endParaRPr>
          </a:p>
          <a:p>
            <a:endParaRPr lang="es-ES" dirty="0"/>
          </a:p>
        </p:txBody>
      </p:sp>
      <p:graphicFrame>
        <p:nvGraphicFramePr>
          <p:cNvPr id="3" name="Tabla 3">
            <a:extLst>
              <a:ext uri="{FF2B5EF4-FFF2-40B4-BE49-F238E27FC236}">
                <a16:creationId xmlns:a16="http://schemas.microsoft.com/office/drawing/2014/main" xmlns="" id="{24C0A1E9-3BAC-4A88-8398-95AABB38B6EA}"/>
              </a:ext>
            </a:extLst>
          </p:cNvPr>
          <p:cNvGraphicFramePr>
            <a:graphicFrameLocks noGrp="1"/>
          </p:cNvGraphicFramePr>
          <p:nvPr>
            <p:extLst>
              <p:ext uri="{D42A27DB-BD31-4B8C-83A1-F6EECF244321}">
                <p14:modId xmlns:p14="http://schemas.microsoft.com/office/powerpoint/2010/main" val="3290587868"/>
              </p:ext>
            </p:extLst>
          </p:nvPr>
        </p:nvGraphicFramePr>
        <p:xfrm>
          <a:off x="46831" y="4740738"/>
          <a:ext cx="4168470" cy="1603248"/>
        </p:xfrm>
        <a:graphic>
          <a:graphicData uri="http://schemas.openxmlformats.org/drawingml/2006/table">
            <a:tbl>
              <a:tblPr firstRow="1" bandRow="1">
                <a:tableStyleId>{5C22544A-7EE6-4342-B048-85BDC9FD1C3A}</a:tableStyleId>
              </a:tblPr>
              <a:tblGrid>
                <a:gridCol w="2218697">
                  <a:extLst>
                    <a:ext uri="{9D8B030D-6E8A-4147-A177-3AD203B41FA5}">
                      <a16:colId xmlns:a16="http://schemas.microsoft.com/office/drawing/2014/main" xmlns="" val="2652244986"/>
                    </a:ext>
                  </a:extLst>
                </a:gridCol>
                <a:gridCol w="1949773">
                  <a:extLst>
                    <a:ext uri="{9D8B030D-6E8A-4147-A177-3AD203B41FA5}">
                      <a16:colId xmlns:a16="http://schemas.microsoft.com/office/drawing/2014/main" xmlns="" val="2937529643"/>
                    </a:ext>
                  </a:extLst>
                </a:gridCol>
              </a:tblGrid>
              <a:tr h="1482641">
                <a:tc>
                  <a:txBody>
                    <a:bodyPr/>
                    <a:lstStyle/>
                    <a:p>
                      <a:pPr marL="407988" lvl="1" indent="-228600" eaLnBrk="0" fontAlgn="base" hangingPunct="0">
                        <a:spcBef>
                          <a:spcPct val="20000"/>
                        </a:spcBef>
                        <a:spcAft>
                          <a:spcPct val="0"/>
                        </a:spcAft>
                        <a:buClr>
                          <a:srgbClr val="99CCCC"/>
                        </a:buClr>
                        <a:buSzPct val="75000"/>
                        <a:buFont typeface="+mj-lt"/>
                        <a:buAutoNum type="arabicPeriod"/>
                        <a:defRPr/>
                      </a:pPr>
                      <a:r>
                        <a:rPr lang="es-ES" altLang="es-ES" sz="1400" kern="0" dirty="0">
                          <a:solidFill>
                            <a:srgbClr val="000000"/>
                          </a:solidFill>
                          <a:ea typeface="ＭＳ Ｐゴシック" panose="020B0600070205080204" pitchFamily="34" charset="-128"/>
                        </a:rPr>
                        <a:t>voice </a:t>
                      </a:r>
                      <a:r>
                        <a:rPr lang="es-ES" altLang="es-ES" sz="1400" kern="0" dirty="0" err="1">
                          <a:solidFill>
                            <a:srgbClr val="000000"/>
                          </a:solidFill>
                          <a:ea typeface="ＭＳ Ｐゴシック" panose="020B0600070205080204" pitchFamily="34" charset="-128"/>
                        </a:rPr>
                        <a:t>type</a:t>
                      </a:r>
                      <a:endParaRPr lang="es-ES" altLang="es-ES" sz="1400" kern="0" dirty="0">
                        <a:solidFill>
                          <a:srgbClr val="000000"/>
                        </a:solidFill>
                        <a:ea typeface="ＭＳ Ｐゴシック" panose="020B0600070205080204" pitchFamily="34" charset="-128"/>
                      </a:endParaRPr>
                    </a:p>
                    <a:p>
                      <a:pPr marL="407988" lvl="1" indent="-228600" eaLnBrk="0" fontAlgn="base" hangingPunct="0">
                        <a:spcBef>
                          <a:spcPct val="20000"/>
                        </a:spcBef>
                        <a:spcAft>
                          <a:spcPct val="0"/>
                        </a:spcAft>
                        <a:buClr>
                          <a:srgbClr val="99CCCC"/>
                        </a:buClr>
                        <a:buSzPct val="75000"/>
                        <a:buFont typeface="+mj-lt"/>
                        <a:buAutoNum type="arabicPeriod"/>
                        <a:defRPr/>
                      </a:pPr>
                      <a:r>
                        <a:rPr lang="es-ES" altLang="es-ES" sz="1400" kern="0" dirty="0" err="1">
                          <a:solidFill>
                            <a:srgbClr val="000000"/>
                          </a:solidFill>
                          <a:ea typeface="ＭＳ Ｐゴシック" panose="020B0600070205080204" pitchFamily="34" charset="-128"/>
                        </a:rPr>
                        <a:t>laryngeal</a:t>
                      </a:r>
                      <a:r>
                        <a:rPr lang="es-ES" altLang="es-ES" sz="1400" kern="0" dirty="0">
                          <a:solidFill>
                            <a:srgbClr val="000000"/>
                          </a:solidFill>
                          <a:ea typeface="ＭＳ Ｐゴシック" panose="020B0600070205080204" pitchFamily="34" charset="-128"/>
                        </a:rPr>
                        <a:t> tension</a:t>
                      </a:r>
                    </a:p>
                    <a:p>
                      <a:pPr marL="407988" lvl="1" indent="-228600" eaLnBrk="0" fontAlgn="base" hangingPunct="0">
                        <a:spcBef>
                          <a:spcPct val="20000"/>
                        </a:spcBef>
                        <a:spcAft>
                          <a:spcPct val="0"/>
                        </a:spcAft>
                        <a:buClr>
                          <a:srgbClr val="99CCCC"/>
                        </a:buClr>
                        <a:buSzPct val="75000"/>
                        <a:buFont typeface="+mj-lt"/>
                        <a:buAutoNum type="arabicPeriod"/>
                        <a:defRPr/>
                      </a:pPr>
                      <a:r>
                        <a:rPr lang="es-ES" altLang="es-ES" sz="1400" kern="0" dirty="0">
                          <a:solidFill>
                            <a:srgbClr val="000000"/>
                          </a:solidFill>
                          <a:ea typeface="ＭＳ Ｐゴシック" panose="020B0600070205080204" pitchFamily="34" charset="-128"/>
                        </a:rPr>
                        <a:t>vocal </a:t>
                      </a:r>
                      <a:r>
                        <a:rPr lang="es-ES" altLang="es-ES" sz="1400" kern="0" dirty="0" err="1">
                          <a:solidFill>
                            <a:srgbClr val="000000"/>
                          </a:solidFill>
                          <a:ea typeface="ＭＳ Ｐゴシック" panose="020B0600070205080204" pitchFamily="34" charset="-128"/>
                        </a:rPr>
                        <a:t>tract</a:t>
                      </a:r>
                      <a:r>
                        <a:rPr lang="es-ES" altLang="es-ES" sz="1400" kern="0" dirty="0">
                          <a:solidFill>
                            <a:srgbClr val="000000"/>
                          </a:solidFill>
                          <a:ea typeface="ＭＳ Ｐゴシック" panose="020B0600070205080204" pitchFamily="34" charset="-128"/>
                        </a:rPr>
                        <a:t> tension </a:t>
                      </a:r>
                    </a:p>
                    <a:p>
                      <a:pPr marL="407988" lvl="1" indent="-228600" eaLnBrk="0" fontAlgn="base" hangingPunct="0">
                        <a:spcBef>
                          <a:spcPct val="20000"/>
                        </a:spcBef>
                        <a:spcAft>
                          <a:spcPct val="0"/>
                        </a:spcAft>
                        <a:buClr>
                          <a:srgbClr val="99CCCC"/>
                        </a:buClr>
                        <a:buSzPct val="75000"/>
                        <a:buFont typeface="+mj-lt"/>
                        <a:buAutoNum type="arabicPeriod"/>
                        <a:defRPr/>
                      </a:pPr>
                      <a:r>
                        <a:rPr lang="es-ES" altLang="es-ES" sz="1400" kern="0" dirty="0" err="1">
                          <a:solidFill>
                            <a:srgbClr val="000000"/>
                          </a:solidFill>
                          <a:ea typeface="ＭＳ Ｐゴシック" panose="020B0600070205080204" pitchFamily="34" charset="-128"/>
                        </a:rPr>
                        <a:t>laryngeal</a:t>
                      </a:r>
                      <a:r>
                        <a:rPr lang="es-ES" altLang="es-ES" sz="1400" kern="0" dirty="0">
                          <a:solidFill>
                            <a:srgbClr val="000000"/>
                          </a:solidFill>
                          <a:ea typeface="ＭＳ Ｐゴシック" panose="020B0600070205080204" pitchFamily="34" charset="-128"/>
                        </a:rPr>
                        <a:t> height </a:t>
                      </a:r>
                    </a:p>
                    <a:p>
                      <a:pPr marL="407988" lvl="1" indent="-228600" eaLnBrk="0" fontAlgn="base" hangingPunct="0">
                        <a:spcBef>
                          <a:spcPct val="20000"/>
                        </a:spcBef>
                        <a:spcAft>
                          <a:spcPct val="0"/>
                        </a:spcAft>
                        <a:buClr>
                          <a:srgbClr val="99CCCC"/>
                        </a:buClr>
                        <a:buSzPct val="75000"/>
                        <a:buFont typeface="+mj-lt"/>
                        <a:buAutoNum type="arabicPeriod"/>
                        <a:defRPr/>
                      </a:pPr>
                      <a:r>
                        <a:rPr lang="es-ES" altLang="es-ES" sz="1400" kern="0" dirty="0" err="1">
                          <a:solidFill>
                            <a:srgbClr val="000000"/>
                          </a:solidFill>
                          <a:ea typeface="ＭＳ Ｐゴシック" panose="020B0600070205080204" pitchFamily="34" charset="-128"/>
                        </a:rPr>
                        <a:t>pharyngeal</a:t>
                      </a:r>
                      <a:endParaRPr lang="es-ES" altLang="es-ES" sz="1400" kern="0" dirty="0">
                        <a:solidFill>
                          <a:srgbClr val="000000"/>
                        </a:solidFill>
                        <a:ea typeface="ＭＳ Ｐゴシック" panose="020B0600070205080204" pitchFamily="34" charset="-128"/>
                      </a:endParaRPr>
                    </a:p>
                    <a:p>
                      <a:endParaRPr lang="es-ES" dirty="0"/>
                    </a:p>
                  </a:txBody>
                  <a:tcPr>
                    <a:solidFill>
                      <a:schemeClr val="accent1">
                        <a:lumMod val="20000"/>
                        <a:lumOff val="80000"/>
                      </a:schemeClr>
                    </a:solidFill>
                  </a:tcPr>
                </a:tc>
                <a:tc>
                  <a:txBody>
                    <a:bodyPr/>
                    <a:lstStyle/>
                    <a:p>
                      <a:pPr marL="407988" lvl="1" indent="-228600" eaLnBrk="0" fontAlgn="base" hangingPunct="0">
                        <a:spcBef>
                          <a:spcPct val="20000"/>
                        </a:spcBef>
                        <a:spcAft>
                          <a:spcPct val="0"/>
                        </a:spcAft>
                        <a:buClr>
                          <a:srgbClr val="99CCCC"/>
                        </a:buClr>
                        <a:buSzPct val="75000"/>
                        <a:buFont typeface="+mj-lt"/>
                        <a:buAutoNum type="arabicPeriod" startAt="6"/>
                        <a:defRPr/>
                      </a:pPr>
                      <a:r>
                        <a:rPr lang="es-ES" altLang="es-ES" sz="1400" kern="0" dirty="0">
                          <a:solidFill>
                            <a:srgbClr val="000000"/>
                          </a:solidFill>
                          <a:ea typeface="ＭＳ Ｐゴシック" panose="020B0600070205080204" pitchFamily="34" charset="-128"/>
                        </a:rPr>
                        <a:t>velopharyngeal</a:t>
                      </a:r>
                    </a:p>
                    <a:p>
                      <a:pPr marL="407988" lvl="1" indent="-228600" eaLnBrk="0" fontAlgn="base" hangingPunct="0">
                        <a:spcBef>
                          <a:spcPct val="20000"/>
                        </a:spcBef>
                        <a:spcAft>
                          <a:spcPct val="0"/>
                        </a:spcAft>
                        <a:buClr>
                          <a:srgbClr val="99CCCC"/>
                        </a:buClr>
                        <a:buSzPct val="75000"/>
                        <a:buFont typeface="+mj-lt"/>
                        <a:buAutoNum type="arabicPeriod" startAt="6"/>
                        <a:defRPr/>
                      </a:pPr>
                      <a:r>
                        <a:rPr lang="es-ES" altLang="es-ES" sz="1400" kern="0" dirty="0">
                          <a:solidFill>
                            <a:srgbClr val="000000"/>
                          </a:solidFill>
                          <a:ea typeface="ＭＳ Ｐゴシック" panose="020B0600070205080204" pitchFamily="34" charset="-128"/>
                        </a:rPr>
                        <a:t>dorsal</a:t>
                      </a:r>
                    </a:p>
                    <a:p>
                      <a:pPr marL="407988" lvl="1" indent="-228600" eaLnBrk="0" fontAlgn="base" hangingPunct="0">
                        <a:spcBef>
                          <a:spcPct val="20000"/>
                        </a:spcBef>
                        <a:spcAft>
                          <a:spcPct val="0"/>
                        </a:spcAft>
                        <a:buClr>
                          <a:srgbClr val="99CCCC"/>
                        </a:buClr>
                        <a:buSzPct val="75000"/>
                        <a:buFont typeface="+mj-lt"/>
                        <a:buAutoNum type="arabicPeriod" startAt="6"/>
                        <a:defRPr/>
                      </a:pPr>
                      <a:r>
                        <a:rPr lang="es-ES" altLang="es-ES" sz="1400" kern="0" dirty="0">
                          <a:solidFill>
                            <a:srgbClr val="000000"/>
                          </a:solidFill>
                          <a:ea typeface="ＭＳ Ｐゴシック" panose="020B0600070205080204" pitchFamily="34" charset="-128"/>
                        </a:rPr>
                        <a:t>apical </a:t>
                      </a:r>
                    </a:p>
                    <a:p>
                      <a:pPr marL="407988" lvl="1" indent="-228600" eaLnBrk="0" fontAlgn="base" hangingPunct="0">
                        <a:spcBef>
                          <a:spcPct val="20000"/>
                        </a:spcBef>
                        <a:spcAft>
                          <a:spcPct val="0"/>
                        </a:spcAft>
                        <a:buClr>
                          <a:srgbClr val="99CCCC"/>
                        </a:buClr>
                        <a:buSzPct val="75000"/>
                        <a:buFont typeface="+mj-lt"/>
                        <a:buAutoNum type="arabicPeriod" startAt="6"/>
                        <a:defRPr/>
                      </a:pPr>
                      <a:r>
                        <a:rPr lang="es-ES" altLang="es-ES" sz="1400" kern="0" dirty="0">
                          <a:solidFill>
                            <a:srgbClr val="000000"/>
                          </a:solidFill>
                          <a:ea typeface="ＭＳ Ｐゴシック" panose="020B0600070205080204" pitchFamily="34" charset="-128"/>
                        </a:rPr>
                        <a:t>mandibular </a:t>
                      </a:r>
                    </a:p>
                    <a:p>
                      <a:pPr marL="407988" lvl="1" indent="-228600" eaLnBrk="0" fontAlgn="base" hangingPunct="0">
                        <a:spcBef>
                          <a:spcPct val="20000"/>
                        </a:spcBef>
                        <a:spcAft>
                          <a:spcPct val="0"/>
                        </a:spcAft>
                        <a:buClr>
                          <a:srgbClr val="99CCCC"/>
                        </a:buClr>
                        <a:buSzPct val="75000"/>
                        <a:buFont typeface="+mj-lt"/>
                        <a:buAutoNum type="arabicPeriod" startAt="6"/>
                        <a:defRPr/>
                      </a:pPr>
                      <a:r>
                        <a:rPr lang="es-ES" altLang="es-ES" sz="1400" kern="0" dirty="0">
                          <a:solidFill>
                            <a:srgbClr val="000000"/>
                          </a:solidFill>
                          <a:ea typeface="ＭＳ Ｐゴシック" panose="020B0600070205080204" pitchFamily="34" charset="-128"/>
                        </a:rPr>
                        <a:t>labial </a:t>
                      </a:r>
                      <a:r>
                        <a:rPr lang="es-ES" altLang="es-ES" sz="1400" kern="0" dirty="0" err="1">
                          <a:solidFill>
                            <a:srgbClr val="000000"/>
                          </a:solidFill>
                          <a:ea typeface="ＭＳ Ｐゴシック" panose="020B0600070205080204" pitchFamily="34" charset="-128"/>
                        </a:rPr>
                        <a:t>setting</a:t>
                      </a:r>
                      <a:r>
                        <a:rPr lang="es-ES" altLang="es-ES" sz="1400" kern="0" dirty="0">
                          <a:solidFill>
                            <a:srgbClr val="000000"/>
                          </a:solidFill>
                          <a:ea typeface="ＭＳ Ｐゴシック" panose="020B0600070205080204" pitchFamily="34" charset="-128"/>
                        </a:rPr>
                        <a:t> </a:t>
                      </a:r>
                    </a:p>
                  </a:txBody>
                  <a:tcPr>
                    <a:solidFill>
                      <a:schemeClr val="accent1">
                        <a:lumMod val="20000"/>
                        <a:lumOff val="80000"/>
                      </a:schemeClr>
                    </a:solidFill>
                  </a:tcPr>
                </a:tc>
                <a:extLst>
                  <a:ext uri="{0D108BD9-81ED-4DB2-BD59-A6C34878D82A}">
                    <a16:rowId xmlns:a16="http://schemas.microsoft.com/office/drawing/2014/main" xmlns="" val="4223672765"/>
                  </a:ext>
                </a:extLst>
              </a:tr>
            </a:tbl>
          </a:graphicData>
        </a:graphic>
      </p:graphicFrame>
    </p:spTree>
    <p:extLst>
      <p:ext uri="{BB962C8B-B14F-4D97-AF65-F5344CB8AC3E}">
        <p14:creationId xmlns:p14="http://schemas.microsoft.com/office/powerpoint/2010/main" val="3257416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42B7B3-19A5-4A2F-B4AD-F21364B1B475}"/>
              </a:ext>
            </a:extLst>
          </p:cNvPr>
          <p:cNvSpPr>
            <a:spLocks noGrp="1"/>
          </p:cNvSpPr>
          <p:nvPr>
            <p:ph type="title"/>
          </p:nvPr>
        </p:nvSpPr>
        <p:spPr>
          <a:xfrm>
            <a:off x="515939" y="210344"/>
            <a:ext cx="10276387" cy="984247"/>
          </a:xfrm>
        </p:spPr>
        <p:txBody>
          <a:bodyPr/>
          <a:lstStyle/>
          <a:p>
            <a:r>
              <a:rPr lang="es-ES_tradnl" dirty="0"/>
              <a:t>2. </a:t>
            </a:r>
            <a:r>
              <a:rPr lang="es-ES_tradnl" dirty="0" err="1"/>
              <a:t>Method</a:t>
            </a:r>
            <a:endParaRPr lang="es-ES_tradnl" dirty="0"/>
          </a:p>
        </p:txBody>
      </p:sp>
      <p:sp>
        <p:nvSpPr>
          <p:cNvPr id="6" name="Slide Number Placeholder 5">
            <a:extLst>
              <a:ext uri="{FF2B5EF4-FFF2-40B4-BE49-F238E27FC236}">
                <a16:creationId xmlns:a16="http://schemas.microsoft.com/office/drawing/2014/main" xmlns="" id="{7B6D5764-B67E-42A9-ABC4-3CB69CEE2A72}"/>
              </a:ext>
            </a:extLst>
          </p:cNvPr>
          <p:cNvSpPr>
            <a:spLocks noGrp="1"/>
          </p:cNvSpPr>
          <p:nvPr>
            <p:ph type="sldNum" sz="quarter" idx="12"/>
          </p:nvPr>
        </p:nvSpPr>
        <p:spPr/>
        <p:txBody>
          <a:bodyPr/>
          <a:lstStyle/>
          <a:p>
            <a:fld id="{F4C94289-3309-4C35-850A-56FD49B3E346}" type="slidenum">
              <a:rPr lang="en-GB" smtClean="0"/>
              <a:t>9</a:t>
            </a:fld>
            <a:endParaRPr lang="en-GB" dirty="0"/>
          </a:p>
        </p:txBody>
      </p:sp>
      <p:sp>
        <p:nvSpPr>
          <p:cNvPr id="9" name="Content Placeholder 2">
            <a:extLst>
              <a:ext uri="{FF2B5EF4-FFF2-40B4-BE49-F238E27FC236}">
                <a16:creationId xmlns:a16="http://schemas.microsoft.com/office/drawing/2014/main" xmlns="" id="{4183BBC2-033A-41CE-945F-E36FCA2E25F4}"/>
              </a:ext>
            </a:extLst>
          </p:cNvPr>
          <p:cNvSpPr>
            <a:spLocks noGrp="1"/>
          </p:cNvSpPr>
          <p:nvPr>
            <p:ph idx="1"/>
          </p:nvPr>
        </p:nvSpPr>
        <p:spPr>
          <a:xfrm>
            <a:off x="324853" y="1695450"/>
            <a:ext cx="11090206" cy="4587081"/>
          </a:xfrm>
        </p:spPr>
        <p:txBody>
          <a:bodyPr/>
          <a:lstStyle/>
          <a:p>
            <a:pPr marL="292100" eaLnBrk="0" fontAlgn="base" hangingPunct="0">
              <a:spcBef>
                <a:spcPct val="20000"/>
              </a:spcBef>
              <a:spcAft>
                <a:spcPct val="0"/>
              </a:spcAft>
              <a:buClr>
                <a:srgbClr val="99CCCC"/>
              </a:buClr>
              <a:buSzPct val="75000"/>
              <a:defRPr/>
            </a:pPr>
            <a:r>
              <a:rPr lang="es-ES" altLang="es-ES" sz="2000" b="1" kern="0" dirty="0">
                <a:solidFill>
                  <a:srgbClr val="000000"/>
                </a:solidFill>
                <a:ea typeface="ＭＳ Ｐゴシック" panose="020B0600070205080204" pitchFamily="34" charset="-128"/>
              </a:rPr>
              <a:t>Perceptual </a:t>
            </a:r>
            <a:r>
              <a:rPr lang="es-ES" altLang="es-ES" sz="2000" b="1" kern="0" dirty="0" err="1">
                <a:solidFill>
                  <a:srgbClr val="000000"/>
                </a:solidFill>
                <a:ea typeface="ＭＳ Ｐゴシック" panose="020B0600070205080204" pitchFamily="34" charset="-128"/>
              </a:rPr>
              <a:t>analysis</a:t>
            </a:r>
            <a:endParaRPr lang="es-ES" altLang="es-ES" sz="2000" b="1" kern="0" dirty="0">
              <a:solidFill>
                <a:srgbClr val="000000"/>
              </a:solidFill>
              <a:ea typeface="ＭＳ Ｐゴシック" panose="020B0600070205080204" pitchFamily="34" charset="-128"/>
            </a:endParaRPr>
          </a:p>
          <a:p>
            <a:pPr marL="635000" indent="-342900" eaLnBrk="0" fontAlgn="base" hangingPunct="0">
              <a:spcBef>
                <a:spcPct val="20000"/>
              </a:spcBef>
              <a:spcAft>
                <a:spcPct val="0"/>
              </a:spcAft>
              <a:buClr>
                <a:srgbClr val="99CCCC"/>
              </a:buClr>
              <a:buSzPct val="75000"/>
              <a:buFont typeface="Arial" panose="020B0604020202020204" pitchFamily="34" charset="0"/>
              <a:buChar char="•"/>
              <a:defRPr/>
            </a:pPr>
            <a:r>
              <a:rPr lang="es-ES" altLang="es-ES" sz="1600" kern="0" dirty="0">
                <a:solidFill>
                  <a:srgbClr val="000000"/>
                </a:solidFill>
                <a:ea typeface="ＭＳ Ｐゴシック" panose="020B0600070205080204" pitchFamily="34" charset="-128"/>
              </a:rPr>
              <a:t>Two </a:t>
            </a:r>
            <a:r>
              <a:rPr lang="es-ES" altLang="es-ES" sz="1600" kern="0" dirty="0" err="1">
                <a:solidFill>
                  <a:srgbClr val="000000"/>
                </a:solidFill>
                <a:ea typeface="ＭＳ Ｐゴシック" panose="020B0600070205080204" pitchFamily="34" charset="-128"/>
              </a:rPr>
              <a:t>raters</a:t>
            </a:r>
            <a:r>
              <a:rPr lang="es-ES" altLang="es-ES" sz="1600" kern="0" dirty="0">
                <a:solidFill>
                  <a:srgbClr val="000000"/>
                </a:solidFill>
                <a:ea typeface="ＭＳ Ｐゴシック" panose="020B0600070205080204" pitchFamily="34" charset="-128"/>
              </a:rPr>
              <a:t>:</a:t>
            </a:r>
          </a:p>
          <a:p>
            <a:pPr marL="800100" lvl="1" indent="-342900" eaLnBrk="0" fontAlgn="base" hangingPunct="0">
              <a:spcBef>
                <a:spcPct val="20000"/>
              </a:spcBef>
              <a:spcAft>
                <a:spcPct val="0"/>
              </a:spcAft>
              <a:buClr>
                <a:srgbClr val="99CCCC"/>
              </a:buClr>
              <a:buSzPct val="75000"/>
              <a:defRPr/>
            </a:pPr>
            <a:r>
              <a:rPr lang="es-ES" altLang="es-ES" sz="1400" kern="0" dirty="0" err="1">
                <a:solidFill>
                  <a:srgbClr val="000000"/>
                </a:solidFill>
                <a:ea typeface="ＭＳ Ｐゴシック" panose="020B0600070205080204" pitchFamily="34" charset="-128"/>
              </a:rPr>
              <a:t>Phonetician</a:t>
            </a:r>
            <a:endParaRPr lang="es-ES" altLang="es-ES" sz="1400" kern="0" dirty="0">
              <a:solidFill>
                <a:srgbClr val="000000"/>
              </a:solidFill>
              <a:ea typeface="ＭＳ Ｐゴシック" panose="020B0600070205080204" pitchFamily="34" charset="-128"/>
            </a:endParaRPr>
          </a:p>
          <a:p>
            <a:pPr marL="800100" lvl="1" indent="-342900" eaLnBrk="0" fontAlgn="base" hangingPunct="0">
              <a:spcBef>
                <a:spcPct val="20000"/>
              </a:spcBef>
              <a:spcAft>
                <a:spcPct val="0"/>
              </a:spcAft>
              <a:buClr>
                <a:srgbClr val="99CCCC"/>
              </a:buClr>
              <a:buSzPct val="75000"/>
              <a:defRPr/>
            </a:pPr>
            <a:r>
              <a:rPr lang="es-ES" altLang="es-ES" sz="1400" kern="0" dirty="0" err="1">
                <a:solidFill>
                  <a:srgbClr val="000000"/>
                </a:solidFill>
                <a:ea typeface="ＭＳ Ｐゴシック" panose="020B0600070205080204" pitchFamily="34" charset="-128"/>
              </a:rPr>
              <a:t>Speech</a:t>
            </a:r>
            <a:r>
              <a:rPr lang="es-ES" altLang="es-ES" sz="1400" kern="0" dirty="0">
                <a:solidFill>
                  <a:srgbClr val="000000"/>
                </a:solidFill>
                <a:ea typeface="ＭＳ Ｐゴシック" panose="020B0600070205080204" pitchFamily="34" charset="-128"/>
              </a:rPr>
              <a:t> </a:t>
            </a:r>
            <a:r>
              <a:rPr lang="es-ES" altLang="es-ES" sz="1400" kern="0" dirty="0" err="1">
                <a:solidFill>
                  <a:srgbClr val="000000"/>
                </a:solidFill>
                <a:ea typeface="ＭＳ Ｐゴシック" panose="020B0600070205080204" pitchFamily="34" charset="-128"/>
              </a:rPr>
              <a:t>language</a:t>
            </a:r>
            <a:r>
              <a:rPr lang="es-ES" altLang="es-ES" sz="1400" kern="0" dirty="0">
                <a:solidFill>
                  <a:srgbClr val="000000"/>
                </a:solidFill>
                <a:ea typeface="ＭＳ Ｐゴシック" panose="020B0600070205080204" pitchFamily="34" charset="-128"/>
              </a:rPr>
              <a:t> </a:t>
            </a:r>
            <a:r>
              <a:rPr lang="es-ES" altLang="es-ES" sz="1400" kern="0" dirty="0" err="1">
                <a:solidFill>
                  <a:srgbClr val="000000"/>
                </a:solidFill>
                <a:ea typeface="ＭＳ Ｐゴシック" panose="020B0600070205080204" pitchFamily="34" charset="-128"/>
              </a:rPr>
              <a:t>pathologist</a:t>
            </a:r>
            <a:endParaRPr lang="es-ES" altLang="es-ES" sz="1400" kern="0" dirty="0">
              <a:solidFill>
                <a:srgbClr val="000000"/>
              </a:solidFill>
              <a:ea typeface="ＭＳ Ｐゴシック" panose="020B0600070205080204" pitchFamily="34" charset="-128"/>
            </a:endParaRPr>
          </a:p>
          <a:p>
            <a:pPr marL="635000" indent="-342900" eaLnBrk="0" fontAlgn="base" hangingPunct="0">
              <a:spcBef>
                <a:spcPct val="20000"/>
              </a:spcBef>
              <a:spcAft>
                <a:spcPct val="0"/>
              </a:spcAft>
              <a:buClr>
                <a:srgbClr val="99CCCC"/>
              </a:buClr>
              <a:buSzPct val="75000"/>
              <a:buFont typeface="Arial" panose="020B0604020202020204" pitchFamily="34" charset="0"/>
              <a:buChar char="•"/>
              <a:defRPr/>
            </a:pPr>
            <a:r>
              <a:rPr lang="es-ES" altLang="es-ES" sz="1600" kern="0" dirty="0">
                <a:solidFill>
                  <a:srgbClr val="000000"/>
                </a:solidFill>
                <a:ea typeface="ＭＳ Ｐゴシック" panose="020B0600070205080204" pitchFamily="34" charset="-128"/>
              </a:rPr>
              <a:t>36 </a:t>
            </a:r>
            <a:r>
              <a:rPr lang="es-ES" altLang="es-ES" sz="1600" kern="0" dirty="0" err="1">
                <a:solidFill>
                  <a:srgbClr val="000000"/>
                </a:solidFill>
                <a:ea typeface="ＭＳ Ｐゴシック" panose="020B0600070205080204" pitchFamily="34" charset="-128"/>
              </a:rPr>
              <a:t>speech</a:t>
            </a:r>
            <a:r>
              <a:rPr lang="es-ES" altLang="es-ES" sz="1600" kern="0" dirty="0">
                <a:solidFill>
                  <a:srgbClr val="000000"/>
                </a:solidFill>
                <a:ea typeface="ＭＳ Ｐゴシック" panose="020B0600070205080204" pitchFamily="34" charset="-128"/>
              </a:rPr>
              <a:t> </a:t>
            </a:r>
            <a:r>
              <a:rPr lang="es-ES" altLang="es-ES" sz="1600" kern="0" dirty="0" err="1">
                <a:solidFill>
                  <a:srgbClr val="000000"/>
                </a:solidFill>
                <a:ea typeface="ＭＳ Ｐゴシック" panose="020B0600070205080204" pitchFamily="34" charset="-128"/>
              </a:rPr>
              <a:t>samples</a:t>
            </a:r>
            <a:endParaRPr lang="es-ES" altLang="es-ES" sz="1600" kern="0" dirty="0">
              <a:solidFill>
                <a:srgbClr val="000000"/>
              </a:solidFill>
              <a:ea typeface="ＭＳ Ｐゴシック" panose="020B0600070205080204" pitchFamily="34" charset="-128"/>
            </a:endParaRPr>
          </a:p>
          <a:p>
            <a:pPr marL="800100" lvl="1" indent="-342900" eaLnBrk="0" fontAlgn="base" hangingPunct="0">
              <a:spcBef>
                <a:spcPct val="20000"/>
              </a:spcBef>
              <a:spcAft>
                <a:spcPct val="0"/>
              </a:spcAft>
              <a:buClr>
                <a:srgbClr val="99CCCC"/>
              </a:buClr>
              <a:buSzPct val="75000"/>
              <a:defRPr/>
            </a:pPr>
            <a:r>
              <a:rPr lang="es-ES" altLang="es-ES" sz="1400" kern="0" dirty="0">
                <a:solidFill>
                  <a:srgbClr val="000000"/>
                </a:solidFill>
                <a:ea typeface="ＭＳ Ｐゴシック" panose="020B0600070205080204" pitchFamily="34" charset="-128"/>
              </a:rPr>
              <a:t>30 </a:t>
            </a:r>
            <a:r>
              <a:rPr lang="es-ES" altLang="es-ES" sz="1400" kern="0" dirty="0" err="1">
                <a:solidFill>
                  <a:srgbClr val="000000"/>
                </a:solidFill>
                <a:ea typeface="ＭＳ Ｐゴシック" panose="020B0600070205080204" pitchFamily="34" charset="-128"/>
              </a:rPr>
              <a:t>participants</a:t>
            </a:r>
            <a:endParaRPr lang="es-ES" altLang="es-ES" sz="1400" kern="0" dirty="0">
              <a:solidFill>
                <a:srgbClr val="000000"/>
              </a:solidFill>
              <a:ea typeface="ＭＳ Ｐゴシック" panose="020B0600070205080204" pitchFamily="34" charset="-128"/>
            </a:endParaRPr>
          </a:p>
          <a:p>
            <a:pPr marL="800100" lvl="1" indent="-342900" eaLnBrk="0" fontAlgn="base" hangingPunct="0">
              <a:spcBef>
                <a:spcPct val="20000"/>
              </a:spcBef>
              <a:spcAft>
                <a:spcPct val="0"/>
              </a:spcAft>
              <a:buClr>
                <a:srgbClr val="99CCCC"/>
              </a:buClr>
              <a:buSzPct val="75000"/>
              <a:defRPr/>
            </a:pPr>
            <a:r>
              <a:rPr lang="es-ES" altLang="es-ES" sz="1400" kern="0" dirty="0">
                <a:solidFill>
                  <a:srgbClr val="000000"/>
                </a:solidFill>
                <a:ea typeface="ＭＳ Ｐゴシック" panose="020B0600070205080204" pitchFamily="34" charset="-128"/>
              </a:rPr>
              <a:t>6 </a:t>
            </a:r>
            <a:r>
              <a:rPr lang="es-ES" altLang="es-ES" sz="1400" kern="0" dirty="0" err="1">
                <a:solidFill>
                  <a:srgbClr val="000000"/>
                </a:solidFill>
                <a:ea typeface="ＭＳ Ｐゴシック" panose="020B0600070205080204" pitchFamily="34" charset="-128"/>
              </a:rPr>
              <a:t>repeated</a:t>
            </a:r>
            <a:r>
              <a:rPr lang="es-ES" altLang="es-ES" sz="1400" kern="0" dirty="0">
                <a:solidFill>
                  <a:srgbClr val="000000"/>
                </a:solidFill>
                <a:ea typeface="ＭＳ Ｐゴシック" panose="020B0600070205080204" pitchFamily="34" charset="-128"/>
              </a:rPr>
              <a:t> </a:t>
            </a:r>
            <a:r>
              <a:rPr lang="es-ES" altLang="es-ES" sz="1400" kern="0" dirty="0" err="1">
                <a:solidFill>
                  <a:srgbClr val="000000"/>
                </a:solidFill>
                <a:ea typeface="ＭＳ Ｐゴシック" panose="020B0600070205080204" pitchFamily="34" charset="-128"/>
              </a:rPr>
              <a:t>voices</a:t>
            </a:r>
            <a:r>
              <a:rPr lang="es-ES" altLang="es-ES" sz="1400" kern="0" dirty="0">
                <a:solidFill>
                  <a:srgbClr val="000000"/>
                </a:solidFill>
                <a:ea typeface="ＭＳ Ｐゴシック" panose="020B0600070205080204" pitchFamily="34" charset="-128"/>
              </a:rPr>
              <a:t> </a:t>
            </a:r>
          </a:p>
          <a:p>
            <a:pPr marL="635000" indent="-342900" eaLnBrk="0" fontAlgn="base" hangingPunct="0">
              <a:spcBef>
                <a:spcPct val="20000"/>
              </a:spcBef>
              <a:spcAft>
                <a:spcPct val="0"/>
              </a:spcAft>
              <a:buClr>
                <a:srgbClr val="99CCCC"/>
              </a:buClr>
              <a:buSzPct val="75000"/>
              <a:buFont typeface="Arial" panose="020B0604020202020204" pitchFamily="34" charset="0"/>
              <a:buChar char="•"/>
              <a:defRPr/>
            </a:pPr>
            <a:r>
              <a:rPr lang="es-ES" altLang="es-ES" sz="1600" kern="0" dirty="0" err="1">
                <a:solidFill>
                  <a:srgbClr val="000000"/>
                </a:solidFill>
                <a:ea typeface="ＭＳ Ｐゴシック" panose="020B0600070205080204" pitchFamily="34" charset="-128"/>
              </a:rPr>
              <a:t>Blind</a:t>
            </a:r>
            <a:r>
              <a:rPr lang="es-ES" altLang="es-ES" sz="1600" kern="0" dirty="0">
                <a:solidFill>
                  <a:srgbClr val="000000"/>
                </a:solidFill>
                <a:ea typeface="ＭＳ Ｐゴシック" panose="020B0600070205080204" pitchFamily="34" charset="-128"/>
              </a:rPr>
              <a:t> rating </a:t>
            </a:r>
          </a:p>
          <a:p>
            <a:pPr marL="635000" indent="-342900" eaLnBrk="0" fontAlgn="base" hangingPunct="0">
              <a:spcBef>
                <a:spcPct val="20000"/>
              </a:spcBef>
              <a:spcAft>
                <a:spcPct val="0"/>
              </a:spcAft>
              <a:buClr>
                <a:srgbClr val="99CCCC"/>
              </a:buClr>
              <a:buSzPct val="75000"/>
              <a:buFont typeface="Arial" panose="020B0604020202020204" pitchFamily="34" charset="0"/>
              <a:buChar char="•"/>
              <a:defRPr/>
            </a:pPr>
            <a:r>
              <a:rPr lang="es-ES" altLang="es-ES" sz="1600" kern="0" dirty="0" err="1">
                <a:solidFill>
                  <a:srgbClr val="000000"/>
                </a:solidFill>
                <a:ea typeface="ＭＳ Ｐゴシック" panose="020B0600070205080204" pitchFamily="34" charset="-128"/>
              </a:rPr>
              <a:t>Same</a:t>
            </a:r>
            <a:r>
              <a:rPr lang="es-ES" altLang="es-ES" sz="1600" kern="0" dirty="0">
                <a:solidFill>
                  <a:srgbClr val="000000"/>
                </a:solidFill>
                <a:ea typeface="ＭＳ Ｐゴシック" panose="020B0600070205080204" pitchFamily="34" charset="-128"/>
              </a:rPr>
              <a:t> </a:t>
            </a:r>
            <a:r>
              <a:rPr lang="es-ES" altLang="es-ES" sz="1600" kern="0" dirty="0" err="1">
                <a:solidFill>
                  <a:srgbClr val="000000"/>
                </a:solidFill>
                <a:ea typeface="ＭＳ Ｐゴシック" panose="020B0600070205080204" pitchFamily="34" charset="-128"/>
              </a:rPr>
              <a:t>order</a:t>
            </a:r>
            <a:r>
              <a:rPr lang="es-ES" altLang="es-ES" sz="1600" kern="0" dirty="0">
                <a:solidFill>
                  <a:srgbClr val="000000"/>
                </a:solidFill>
                <a:ea typeface="ＭＳ Ｐゴシック" panose="020B0600070205080204" pitchFamily="34" charset="-128"/>
              </a:rPr>
              <a:t> </a:t>
            </a:r>
          </a:p>
          <a:p>
            <a:pPr marL="635000" indent="-342900" eaLnBrk="0" fontAlgn="base" hangingPunct="0">
              <a:spcBef>
                <a:spcPct val="20000"/>
              </a:spcBef>
              <a:spcAft>
                <a:spcPct val="0"/>
              </a:spcAft>
              <a:buClr>
                <a:srgbClr val="99CCCC"/>
              </a:buClr>
              <a:buSzPct val="75000"/>
              <a:buFont typeface="Arial" panose="020B0604020202020204" pitchFamily="34" charset="0"/>
              <a:buChar char="•"/>
              <a:defRPr/>
            </a:pPr>
            <a:r>
              <a:rPr lang="es-ES" altLang="es-ES" sz="1600" kern="0" dirty="0">
                <a:solidFill>
                  <a:srgbClr val="000000"/>
                </a:solidFill>
                <a:ea typeface="ＭＳ Ｐゴシック" panose="020B0600070205080204" pitchFamily="34" charset="-128"/>
              </a:rPr>
              <a:t>S</a:t>
            </a:r>
            <a:r>
              <a:rPr lang="en-US" altLang="es-ES" sz="1600" kern="0" dirty="0" err="1">
                <a:solidFill>
                  <a:srgbClr val="000000"/>
                </a:solidFill>
                <a:ea typeface="ＭＳ Ｐゴシック" panose="020B0600070205080204" pitchFamily="34" charset="-128"/>
              </a:rPr>
              <a:t>hort</a:t>
            </a:r>
            <a:r>
              <a:rPr lang="en-US" altLang="es-ES" sz="1600" kern="0" dirty="0">
                <a:solidFill>
                  <a:srgbClr val="000000"/>
                </a:solidFill>
                <a:ea typeface="ＭＳ Ｐゴシック" panose="020B0600070205080204" pitchFamily="34" charset="-128"/>
              </a:rPr>
              <a:t> break every 12 stimuli</a:t>
            </a:r>
            <a:endParaRPr lang="es-ES" altLang="es-ES" sz="1600" kern="0" dirty="0">
              <a:solidFill>
                <a:srgbClr val="000000"/>
              </a:solidFill>
              <a:ea typeface="ＭＳ Ｐゴシック" panose="020B0600070205080204" pitchFamily="34" charset="-128"/>
            </a:endParaRPr>
          </a:p>
          <a:p>
            <a:pPr marL="635000" indent="-342900" eaLnBrk="0" fontAlgn="base" hangingPunct="0">
              <a:spcBef>
                <a:spcPct val="20000"/>
              </a:spcBef>
              <a:spcAft>
                <a:spcPct val="0"/>
              </a:spcAft>
              <a:buClr>
                <a:srgbClr val="99CCCC"/>
              </a:buClr>
              <a:buSzPct val="75000"/>
              <a:buFont typeface="Arial" panose="020B0604020202020204" pitchFamily="34" charset="0"/>
              <a:buChar char="•"/>
              <a:defRPr/>
            </a:pPr>
            <a:r>
              <a:rPr lang="es-ES" altLang="es-ES" sz="1600" kern="0" dirty="0">
                <a:solidFill>
                  <a:srgbClr val="000000"/>
                </a:solidFill>
                <a:ea typeface="ＭＳ Ｐゴシック" panose="020B0600070205080204" pitchFamily="34" charset="-128"/>
              </a:rPr>
              <a:t>No </a:t>
            </a:r>
            <a:r>
              <a:rPr lang="es-ES" altLang="es-ES" sz="1600" kern="0" dirty="0" err="1">
                <a:solidFill>
                  <a:srgbClr val="000000"/>
                </a:solidFill>
                <a:ea typeface="ＭＳ Ｐゴシック" panose="020B0600070205080204" pitchFamily="34" charset="-128"/>
              </a:rPr>
              <a:t>previous</a:t>
            </a:r>
            <a:r>
              <a:rPr lang="es-ES" altLang="es-ES" sz="1600" kern="0" dirty="0">
                <a:solidFill>
                  <a:srgbClr val="000000"/>
                </a:solidFill>
                <a:ea typeface="ＭＳ Ｐゴシック" panose="020B0600070205080204" pitchFamily="34" charset="-128"/>
              </a:rPr>
              <a:t> </a:t>
            </a:r>
            <a:r>
              <a:rPr lang="es-ES" altLang="es-ES" sz="1600" kern="0" dirty="0" err="1">
                <a:solidFill>
                  <a:srgbClr val="000000"/>
                </a:solidFill>
                <a:ea typeface="ＭＳ Ｐゴシック" panose="020B0600070205080204" pitchFamily="34" charset="-128"/>
              </a:rPr>
              <a:t>experience</a:t>
            </a:r>
            <a:r>
              <a:rPr lang="es-ES" altLang="es-ES" sz="1600" kern="0" dirty="0">
                <a:solidFill>
                  <a:srgbClr val="000000"/>
                </a:solidFill>
                <a:ea typeface="ＭＳ Ｐゴシック" panose="020B0600070205080204" pitchFamily="34" charset="-128"/>
              </a:rPr>
              <a:t> </a:t>
            </a:r>
            <a:r>
              <a:rPr lang="es-ES" altLang="es-ES" sz="1600" kern="0" dirty="0" err="1">
                <a:solidFill>
                  <a:srgbClr val="000000"/>
                </a:solidFill>
                <a:ea typeface="ＭＳ Ｐゴシック" panose="020B0600070205080204" pitchFamily="34" charset="-128"/>
              </a:rPr>
              <a:t>using</a:t>
            </a:r>
            <a:r>
              <a:rPr lang="es-ES" altLang="es-ES" sz="1600" kern="0" dirty="0">
                <a:solidFill>
                  <a:srgbClr val="000000"/>
                </a:solidFill>
                <a:ea typeface="ＭＳ Ｐゴシック" panose="020B0600070205080204" pitchFamily="34" charset="-128"/>
              </a:rPr>
              <a:t> </a:t>
            </a:r>
            <a:r>
              <a:rPr lang="es-ES" altLang="es-ES" sz="1600" kern="0" dirty="0" err="1">
                <a:solidFill>
                  <a:srgbClr val="000000"/>
                </a:solidFill>
                <a:ea typeface="ＭＳ Ｐゴシック" panose="020B0600070205080204" pitchFamily="34" charset="-128"/>
              </a:rPr>
              <a:t>this</a:t>
            </a:r>
            <a:r>
              <a:rPr lang="es-ES" altLang="es-ES" sz="1600" kern="0" dirty="0">
                <a:solidFill>
                  <a:srgbClr val="000000"/>
                </a:solidFill>
                <a:ea typeface="ＭＳ Ｐゴシック" panose="020B0600070205080204" pitchFamily="34" charset="-128"/>
              </a:rPr>
              <a:t> </a:t>
            </a:r>
            <a:r>
              <a:rPr lang="es-ES" altLang="es-ES" sz="1600" kern="0" dirty="0" err="1">
                <a:solidFill>
                  <a:srgbClr val="000000"/>
                </a:solidFill>
                <a:ea typeface="ＭＳ Ｐゴシック" panose="020B0600070205080204" pitchFamily="34" charset="-128"/>
              </a:rPr>
              <a:t>protocol</a:t>
            </a:r>
            <a:r>
              <a:rPr lang="es-ES" altLang="es-ES" sz="1600" kern="0" dirty="0">
                <a:solidFill>
                  <a:srgbClr val="000000"/>
                </a:solidFill>
                <a:ea typeface="ＭＳ Ｐゴシック" panose="020B0600070205080204" pitchFamily="34" charset="-128"/>
              </a:rPr>
              <a:t> </a:t>
            </a:r>
            <a:r>
              <a:rPr lang="es-ES" altLang="es-ES" sz="1600" kern="0" dirty="0" err="1">
                <a:solidFill>
                  <a:srgbClr val="000000"/>
                </a:solidFill>
                <a:ea typeface="ＭＳ Ｐゴシック" panose="020B0600070205080204" pitchFamily="34" charset="-128"/>
              </a:rPr>
              <a:t>with</a:t>
            </a:r>
            <a:r>
              <a:rPr lang="es-ES" altLang="es-ES" sz="1600" kern="0" dirty="0">
                <a:solidFill>
                  <a:srgbClr val="000000"/>
                </a:solidFill>
                <a:ea typeface="ＭＳ Ｐゴシック" panose="020B0600070205080204" pitchFamily="34" charset="-128"/>
              </a:rPr>
              <a:t> </a:t>
            </a:r>
            <a:r>
              <a:rPr lang="es-ES" altLang="es-ES" sz="1600" kern="0" dirty="0" err="1">
                <a:solidFill>
                  <a:srgbClr val="000000"/>
                </a:solidFill>
                <a:ea typeface="ＭＳ Ｐゴシック" panose="020B0600070205080204" pitchFamily="34" charset="-128"/>
              </a:rPr>
              <a:t>pathological</a:t>
            </a:r>
            <a:r>
              <a:rPr lang="es-ES" altLang="es-ES" sz="1600" kern="0" dirty="0">
                <a:solidFill>
                  <a:srgbClr val="000000"/>
                </a:solidFill>
                <a:ea typeface="ＭＳ Ｐゴシック" panose="020B0600070205080204" pitchFamily="34" charset="-128"/>
              </a:rPr>
              <a:t> </a:t>
            </a:r>
            <a:r>
              <a:rPr lang="es-ES" altLang="es-ES" sz="1600" kern="0" dirty="0" err="1">
                <a:solidFill>
                  <a:srgbClr val="000000"/>
                </a:solidFill>
                <a:ea typeface="ＭＳ Ｐゴシック" panose="020B0600070205080204" pitchFamily="34" charset="-128"/>
              </a:rPr>
              <a:t>voices</a:t>
            </a:r>
            <a:endParaRPr lang="es-ES" altLang="es-ES" sz="1600" kern="0" dirty="0">
              <a:solidFill>
                <a:srgbClr val="000000"/>
              </a:solidFill>
              <a:ea typeface="ＭＳ Ｐゴシック" panose="020B0600070205080204" pitchFamily="34" charset="-128"/>
            </a:endParaRPr>
          </a:p>
          <a:p>
            <a:pPr marL="635000" indent="-342900" eaLnBrk="0" fontAlgn="base" hangingPunct="0">
              <a:spcBef>
                <a:spcPct val="20000"/>
              </a:spcBef>
              <a:spcAft>
                <a:spcPct val="0"/>
              </a:spcAft>
              <a:buClr>
                <a:srgbClr val="99CCCC"/>
              </a:buClr>
              <a:buSzPct val="75000"/>
              <a:defRPr/>
            </a:pPr>
            <a:endParaRPr lang="es-ES" altLang="es-ES" sz="1600" kern="0" dirty="0">
              <a:solidFill>
                <a:srgbClr val="000000"/>
              </a:solidFill>
              <a:ea typeface="ＭＳ Ｐゴシック" panose="020B0600070205080204" pitchFamily="34" charset="-128"/>
            </a:endParaRPr>
          </a:p>
          <a:p>
            <a:pPr marL="800100" lvl="1" indent="-342900" eaLnBrk="0" fontAlgn="base" hangingPunct="0">
              <a:spcBef>
                <a:spcPct val="20000"/>
              </a:spcBef>
              <a:spcAft>
                <a:spcPct val="0"/>
              </a:spcAft>
              <a:buClr>
                <a:srgbClr val="99CCCC"/>
              </a:buClr>
              <a:buSzPct val="75000"/>
              <a:defRPr/>
            </a:pPr>
            <a:endParaRPr lang="es-ES" altLang="es-ES" sz="1000" kern="0" dirty="0">
              <a:solidFill>
                <a:srgbClr val="000000"/>
              </a:solidFill>
              <a:ea typeface="ＭＳ Ｐゴシック" panose="020B0600070205080204" pitchFamily="34" charset="-128"/>
            </a:endParaRPr>
          </a:p>
          <a:p>
            <a:pPr marL="800100" lvl="1" indent="-342900" eaLnBrk="0" fontAlgn="base" hangingPunct="0">
              <a:spcBef>
                <a:spcPct val="20000"/>
              </a:spcBef>
              <a:spcAft>
                <a:spcPct val="0"/>
              </a:spcAft>
              <a:buClr>
                <a:srgbClr val="99CCCC"/>
              </a:buClr>
              <a:buSzPct val="75000"/>
              <a:defRPr/>
            </a:pPr>
            <a:endParaRPr lang="es-ES" altLang="es-ES" sz="1400" b="1" kern="0" dirty="0">
              <a:solidFill>
                <a:srgbClr val="000000"/>
              </a:solidFill>
              <a:ea typeface="ＭＳ Ｐゴシック" panose="020B0600070205080204" pitchFamily="34" charset="-128"/>
            </a:endParaRPr>
          </a:p>
          <a:p>
            <a:pPr marL="800100" lvl="1" indent="-342900" eaLnBrk="0" fontAlgn="base" hangingPunct="0">
              <a:spcBef>
                <a:spcPct val="20000"/>
              </a:spcBef>
              <a:spcAft>
                <a:spcPct val="0"/>
              </a:spcAft>
              <a:buClr>
                <a:srgbClr val="99CCCC"/>
              </a:buClr>
              <a:buSzPct val="75000"/>
              <a:defRPr/>
            </a:pPr>
            <a:endParaRPr lang="es-ES" altLang="es-ES" sz="1400" b="1" kern="0" dirty="0">
              <a:solidFill>
                <a:srgbClr val="000000"/>
              </a:solidFill>
              <a:ea typeface="ＭＳ Ｐゴシック" panose="020B0600070205080204" pitchFamily="34" charset="-128"/>
            </a:endParaRPr>
          </a:p>
          <a:p>
            <a:endParaRPr lang="en-GB" sz="1600" dirty="0"/>
          </a:p>
        </p:txBody>
      </p:sp>
    </p:spTree>
    <p:extLst>
      <p:ext uri="{BB962C8B-B14F-4D97-AF65-F5344CB8AC3E}">
        <p14:creationId xmlns:p14="http://schemas.microsoft.com/office/powerpoint/2010/main" val="3096443375"/>
      </p:ext>
    </p:extLst>
  </p:cSld>
  <p:clrMapOvr>
    <a:masterClrMapping/>
  </p:clrMapOvr>
</p:sld>
</file>

<file path=ppt/theme/theme1.xml><?xml version="1.0" encoding="utf-8"?>
<a:theme xmlns:a="http://schemas.openxmlformats.org/drawingml/2006/main" name="UNED">
  <a:themeElements>
    <a:clrScheme name="Personalizar 7">
      <a:dk1>
        <a:srgbClr val="000000"/>
      </a:dk1>
      <a:lt1>
        <a:srgbClr val="FFFFFF"/>
      </a:lt1>
      <a:dk2>
        <a:srgbClr val="000000"/>
      </a:dk2>
      <a:lt2>
        <a:srgbClr val="FFFFFF"/>
      </a:lt2>
      <a:accent1>
        <a:srgbClr val="2889B8"/>
      </a:accent1>
      <a:accent2>
        <a:srgbClr val="BFD730"/>
      </a:accent2>
      <a:accent3>
        <a:srgbClr val="FFBD40"/>
      </a:accent3>
      <a:accent4>
        <a:srgbClr val="EF746F"/>
      </a:accent4>
      <a:accent5>
        <a:srgbClr val="AB3E5B"/>
      </a:accent5>
      <a:accent6>
        <a:srgbClr val="00533D"/>
      </a:accent6>
      <a:hlink>
        <a:srgbClr val="8FB83E"/>
      </a:hlink>
      <a:folHlink>
        <a:srgbClr val="EF746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dirty="0" err="1" smtClean="0"/>
        </a:defPPr>
      </a:lstStyle>
    </a:txDef>
  </a:objectDefaults>
  <a:extraClrSchemeLst/>
  <a:extLst>
    <a:ext uri="{05A4C25C-085E-4340-85A3-A5531E510DB2}">
      <thm15:themeFamily xmlns:thm15="http://schemas.microsoft.com/office/thememl/2012/main" name="JTI Spectrum PPT Template ARIAL COOL 131218 [Read-Only]" id="{067C4C0C-067B-4561-B41A-C924BEA21CEE}" vid="{66B3073F-5376-44D7-9C26-B1606B4561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663BBFA51CF174458F24889AB80CCAE0" ma:contentTypeVersion="9" ma:contentTypeDescription="Crear nuevo documento." ma:contentTypeScope="" ma:versionID="a4476895be71a3b7318038c46535f98d">
  <xsd:schema xmlns:xsd="http://www.w3.org/2001/XMLSchema" xmlns:xs="http://www.w3.org/2001/XMLSchema" xmlns:p="http://schemas.microsoft.com/office/2006/metadata/properties" xmlns:ns2="b6ee736d-2012-4fb2-913f-dcd1d16c4603" targetNamespace="http://schemas.microsoft.com/office/2006/metadata/properties" ma:root="true" ma:fieldsID="ed111548c3639cd7a59dae95f5bbce60" ns2:_="">
    <xsd:import namespace="b6ee736d-2012-4fb2-913f-dcd1d16c460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ee736d-2012-4fb2-913f-dcd1d16c46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A3D1D5F-581F-4B17-8E86-0A277FD68259}">
  <ds:schemaRefs>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http://schemas.microsoft.com/office/2006/documentManagement/types"/>
    <ds:schemaRef ds:uri="http://schemas.microsoft.com/office/infopath/2007/PartnerControls"/>
    <ds:schemaRef ds:uri="b6ee736d-2012-4fb2-913f-dcd1d16c4603"/>
    <ds:schemaRef ds:uri="http://www.w3.org/XML/1998/namespace"/>
  </ds:schemaRefs>
</ds:datastoreItem>
</file>

<file path=customXml/itemProps2.xml><?xml version="1.0" encoding="utf-8"?>
<ds:datastoreItem xmlns:ds="http://schemas.openxmlformats.org/officeDocument/2006/customXml" ds:itemID="{DAAF12AF-2C6E-4F3F-8FBA-261F9E78A18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6ee736d-2012-4fb2-913f-dcd1d16c46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82C86A4-F357-4242-A493-4E197E87AE9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TotalTime>
  <Words>1768</Words>
  <Application>Microsoft Office PowerPoint</Application>
  <PresentationFormat>Widescreen</PresentationFormat>
  <Paragraphs>332</Paragraphs>
  <Slides>20</Slides>
  <Notes>20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ＭＳ Ｐゴシック</vt:lpstr>
      <vt:lpstr>Arial</vt:lpstr>
      <vt:lpstr>Calibri</vt:lpstr>
      <vt:lpstr>Consolas</vt:lpstr>
      <vt:lpstr>Monaco</vt:lpstr>
      <vt:lpstr>Roboto</vt:lpstr>
      <vt:lpstr>Times New Roman</vt:lpstr>
      <vt:lpstr>Wingdings</vt:lpstr>
      <vt:lpstr>UNED</vt:lpstr>
      <vt:lpstr>A preliminary approach to the acoustic-perceptual characterization of dysarthria</vt:lpstr>
      <vt:lpstr>1. Introduction</vt:lpstr>
      <vt:lpstr>1. Introduction</vt:lpstr>
      <vt:lpstr>2. Method</vt:lpstr>
      <vt:lpstr>2. Method</vt:lpstr>
      <vt:lpstr>2. Method</vt:lpstr>
      <vt:lpstr>2. Method</vt:lpstr>
      <vt:lpstr>2. Method</vt:lpstr>
      <vt:lpstr>2. Method</vt:lpstr>
      <vt:lpstr>3. Results</vt:lpstr>
      <vt:lpstr>3. Results</vt:lpstr>
      <vt:lpstr>3. Results</vt:lpstr>
      <vt:lpstr>3. Results</vt:lpstr>
      <vt:lpstr>3. Results</vt:lpstr>
      <vt:lpstr>3. Results</vt:lpstr>
      <vt:lpstr>4. Discussion</vt:lpstr>
      <vt:lpstr>5. Conclusions and future work</vt:lpstr>
      <vt:lpstr>PowerPoint Presentation</vt:lpstr>
      <vt:lpstr>References</vt:lpstr>
      <vt:lpstr>References</vt:lpstr>
    </vt:vector>
  </TitlesOfParts>
  <Company>JTI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Perrot, Charlotte</dc:creator>
  <cp:lastModifiedBy>author</cp:lastModifiedBy>
  <cp:revision>649</cp:revision>
  <dcterms:created xsi:type="dcterms:W3CDTF">2019-01-22T16:01:25Z</dcterms:created>
  <dcterms:modified xsi:type="dcterms:W3CDTF">2021-09-10T10:22:26Z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0x010100663BBFA51CF174458F24889AB80CCAE0</vt:lpwstr>
  </property>
  <property fmtid="{D5CDD505-2E9C-101B-9397-08002B2CF9AE}" pid="3" name="Order">
    <vt:r8>604300</vt:r8>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ies>
</file>